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67" r:id="rId3"/>
    <p:sldId id="271" r:id="rId4"/>
    <p:sldId id="257" r:id="rId5"/>
    <p:sldId id="258" r:id="rId6"/>
    <p:sldId id="260" r:id="rId7"/>
    <p:sldId id="261" r:id="rId8"/>
    <p:sldId id="259" r:id="rId9"/>
    <p:sldId id="263" r:id="rId10"/>
    <p:sldId id="266" r:id="rId11"/>
    <p:sldId id="264" r:id="rId12"/>
    <p:sldId id="268" r:id="rId13"/>
    <p:sldId id="269" r:id="rId14"/>
    <p:sldId id="270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2" r:id="rId23"/>
  </p:sldIdLst>
  <p:sldSz cx="12192000" cy="6858000"/>
  <p:notesSz cx="6889750" cy="100155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1BCFBC-7313-4C58-8456-C85ED1FFC5C9}" v="28" dt="2024-01-13T18:09:07.3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Deprez" userId="05cd037951cfb0c2" providerId="LiveId" clId="{6B1BCFBC-7313-4C58-8456-C85ED1FFC5C9}"/>
    <pc:docChg chg="undo custSel addSld delSld modSld sldOrd">
      <pc:chgData name="Jan Deprez" userId="05cd037951cfb0c2" providerId="LiveId" clId="{6B1BCFBC-7313-4C58-8456-C85ED1FFC5C9}" dt="2024-01-13T18:37:58.228" v="2390" actId="14100"/>
      <pc:docMkLst>
        <pc:docMk/>
      </pc:docMkLst>
      <pc:sldChg chg="modSp mod">
        <pc:chgData name="Jan Deprez" userId="05cd037951cfb0c2" providerId="LiveId" clId="{6B1BCFBC-7313-4C58-8456-C85ED1FFC5C9}" dt="2024-01-13T17:51:41.196" v="1893" actId="20577"/>
        <pc:sldMkLst>
          <pc:docMk/>
          <pc:sldMk cId="3824420893" sldId="257"/>
        </pc:sldMkLst>
        <pc:spChg chg="mod">
          <ac:chgData name="Jan Deprez" userId="05cd037951cfb0c2" providerId="LiveId" clId="{6B1BCFBC-7313-4C58-8456-C85ED1FFC5C9}" dt="2024-01-05T08:20:50.610" v="240" actId="20577"/>
          <ac:spMkLst>
            <pc:docMk/>
            <pc:sldMk cId="3824420893" sldId="257"/>
            <ac:spMk id="10" creationId="{00000000-0000-0000-0000-000000000000}"/>
          </ac:spMkLst>
        </pc:spChg>
        <pc:graphicFrameChg chg="modGraphic">
          <ac:chgData name="Jan Deprez" userId="05cd037951cfb0c2" providerId="LiveId" clId="{6B1BCFBC-7313-4C58-8456-C85ED1FFC5C9}" dt="2024-01-13T17:51:41.196" v="1893" actId="20577"/>
          <ac:graphicFrameMkLst>
            <pc:docMk/>
            <pc:sldMk cId="3824420893" sldId="257"/>
            <ac:graphicFrameMk id="3" creationId="{B4C0E401-BC63-3311-8586-B25895CAFC81}"/>
          </ac:graphicFrameMkLst>
        </pc:graphicFrameChg>
      </pc:sldChg>
      <pc:sldChg chg="modSp mod">
        <pc:chgData name="Jan Deprez" userId="05cd037951cfb0c2" providerId="LiveId" clId="{6B1BCFBC-7313-4C58-8456-C85ED1FFC5C9}" dt="2024-01-13T17:57:37.753" v="2042" actId="20577"/>
        <pc:sldMkLst>
          <pc:docMk/>
          <pc:sldMk cId="2036777885" sldId="258"/>
        </pc:sldMkLst>
        <pc:spChg chg="mod">
          <ac:chgData name="Jan Deprez" userId="05cd037951cfb0c2" providerId="LiveId" clId="{6B1BCFBC-7313-4C58-8456-C85ED1FFC5C9}" dt="2024-01-05T08:21:03.896" v="242" actId="20577"/>
          <ac:spMkLst>
            <pc:docMk/>
            <pc:sldMk cId="2036777885" sldId="258"/>
            <ac:spMk id="9" creationId="{00000000-0000-0000-0000-000000000000}"/>
          </ac:spMkLst>
        </pc:spChg>
        <pc:spChg chg="mod">
          <ac:chgData name="Jan Deprez" userId="05cd037951cfb0c2" providerId="LiveId" clId="{6B1BCFBC-7313-4C58-8456-C85ED1FFC5C9}" dt="2024-01-13T17:57:37.753" v="2042" actId="20577"/>
          <ac:spMkLst>
            <pc:docMk/>
            <pc:sldMk cId="2036777885" sldId="258"/>
            <ac:spMk id="10" creationId="{00000000-0000-0000-0000-000000000000}"/>
          </ac:spMkLst>
        </pc:spChg>
      </pc:sldChg>
      <pc:sldChg chg="modSp mod">
        <pc:chgData name="Jan Deprez" userId="05cd037951cfb0c2" providerId="LiveId" clId="{6B1BCFBC-7313-4C58-8456-C85ED1FFC5C9}" dt="2024-01-13T17:58:22.034" v="2048" actId="20577"/>
        <pc:sldMkLst>
          <pc:docMk/>
          <pc:sldMk cId="482997840" sldId="259"/>
        </pc:sldMkLst>
        <pc:spChg chg="mod">
          <ac:chgData name="Jan Deprez" userId="05cd037951cfb0c2" providerId="LiveId" clId="{6B1BCFBC-7313-4C58-8456-C85ED1FFC5C9}" dt="2024-01-13T17:58:22.034" v="2048" actId="20577"/>
          <ac:spMkLst>
            <pc:docMk/>
            <pc:sldMk cId="482997840" sldId="259"/>
            <ac:spMk id="10" creationId="{00000000-0000-0000-0000-000000000000}"/>
          </ac:spMkLst>
        </pc:spChg>
      </pc:sldChg>
      <pc:sldChg chg="modSp mod">
        <pc:chgData name="Jan Deprez" userId="05cd037951cfb0c2" providerId="LiveId" clId="{6B1BCFBC-7313-4C58-8456-C85ED1FFC5C9}" dt="2024-01-13T17:57:29.516" v="2040" actId="20577"/>
        <pc:sldMkLst>
          <pc:docMk/>
          <pc:sldMk cId="1186578149" sldId="260"/>
        </pc:sldMkLst>
        <pc:spChg chg="mod">
          <ac:chgData name="Jan Deprez" userId="05cd037951cfb0c2" providerId="LiveId" clId="{6B1BCFBC-7313-4C58-8456-C85ED1FFC5C9}" dt="2024-01-05T08:28:26.671" v="253" actId="20577"/>
          <ac:spMkLst>
            <pc:docMk/>
            <pc:sldMk cId="1186578149" sldId="260"/>
            <ac:spMk id="9" creationId="{00000000-0000-0000-0000-000000000000}"/>
          </ac:spMkLst>
        </pc:spChg>
        <pc:spChg chg="mod">
          <ac:chgData name="Jan Deprez" userId="05cd037951cfb0c2" providerId="LiveId" clId="{6B1BCFBC-7313-4C58-8456-C85ED1FFC5C9}" dt="2024-01-13T17:57:29.516" v="2040" actId="20577"/>
          <ac:spMkLst>
            <pc:docMk/>
            <pc:sldMk cId="1186578149" sldId="260"/>
            <ac:spMk id="10" creationId="{00000000-0000-0000-0000-000000000000}"/>
          </ac:spMkLst>
        </pc:spChg>
      </pc:sldChg>
      <pc:sldChg chg="modSp mod">
        <pc:chgData name="Jan Deprez" userId="05cd037951cfb0c2" providerId="LiveId" clId="{6B1BCFBC-7313-4C58-8456-C85ED1FFC5C9}" dt="2024-01-13T17:58:12.630" v="2046" actId="1076"/>
        <pc:sldMkLst>
          <pc:docMk/>
          <pc:sldMk cId="2371660069" sldId="261"/>
        </pc:sldMkLst>
        <pc:spChg chg="mod">
          <ac:chgData name="Jan Deprez" userId="05cd037951cfb0c2" providerId="LiveId" clId="{6B1BCFBC-7313-4C58-8456-C85ED1FFC5C9}" dt="2024-01-05T08:29:14.395" v="276" actId="20577"/>
          <ac:spMkLst>
            <pc:docMk/>
            <pc:sldMk cId="2371660069" sldId="261"/>
            <ac:spMk id="9" creationId="{00000000-0000-0000-0000-000000000000}"/>
          </ac:spMkLst>
        </pc:spChg>
        <pc:spChg chg="mod">
          <ac:chgData name="Jan Deprez" userId="05cd037951cfb0c2" providerId="LiveId" clId="{6B1BCFBC-7313-4C58-8456-C85ED1FFC5C9}" dt="2024-01-13T17:55:44.151" v="2022" actId="122"/>
          <ac:spMkLst>
            <pc:docMk/>
            <pc:sldMk cId="2371660069" sldId="261"/>
            <ac:spMk id="10" creationId="{00000000-0000-0000-0000-000000000000}"/>
          </ac:spMkLst>
        </pc:spChg>
        <pc:spChg chg="mod">
          <ac:chgData name="Jan Deprez" userId="05cd037951cfb0c2" providerId="LiveId" clId="{6B1BCFBC-7313-4C58-8456-C85ED1FFC5C9}" dt="2024-01-13T17:58:07.870" v="2045" actId="1076"/>
          <ac:spMkLst>
            <pc:docMk/>
            <pc:sldMk cId="2371660069" sldId="261"/>
            <ac:spMk id="12" creationId="{00000000-0000-0000-0000-000000000000}"/>
          </ac:spMkLst>
        </pc:spChg>
        <pc:spChg chg="mod">
          <ac:chgData name="Jan Deprez" userId="05cd037951cfb0c2" providerId="LiveId" clId="{6B1BCFBC-7313-4C58-8456-C85ED1FFC5C9}" dt="2024-01-13T17:58:12.630" v="2046" actId="1076"/>
          <ac:spMkLst>
            <pc:docMk/>
            <pc:sldMk cId="2371660069" sldId="261"/>
            <ac:spMk id="13" creationId="{00000000-0000-0000-0000-000000000000}"/>
          </ac:spMkLst>
        </pc:spChg>
        <pc:picChg chg="mod">
          <ac:chgData name="Jan Deprez" userId="05cd037951cfb0c2" providerId="LiveId" clId="{6B1BCFBC-7313-4C58-8456-C85ED1FFC5C9}" dt="2024-01-13T17:58:05.085" v="2044" actId="1076"/>
          <ac:picMkLst>
            <pc:docMk/>
            <pc:sldMk cId="2371660069" sldId="261"/>
            <ac:picMk id="3" creationId="{00000000-0000-0000-0000-000000000000}"/>
          </ac:picMkLst>
        </pc:picChg>
        <pc:picChg chg="mod">
          <ac:chgData name="Jan Deprez" userId="05cd037951cfb0c2" providerId="LiveId" clId="{6B1BCFBC-7313-4C58-8456-C85ED1FFC5C9}" dt="2024-01-13T17:58:02.862" v="2043" actId="1076"/>
          <ac:picMkLst>
            <pc:docMk/>
            <pc:sldMk cId="2371660069" sldId="261"/>
            <ac:picMk id="7" creationId="{00000000-0000-0000-0000-000000000000}"/>
          </ac:picMkLst>
        </pc:picChg>
      </pc:sldChg>
      <pc:sldChg chg="modSp mod">
        <pc:chgData name="Jan Deprez" userId="05cd037951cfb0c2" providerId="LiveId" clId="{6B1BCFBC-7313-4C58-8456-C85ED1FFC5C9}" dt="2024-01-13T17:58:40.550" v="2050" actId="1076"/>
        <pc:sldMkLst>
          <pc:docMk/>
          <pc:sldMk cId="3947347610" sldId="263"/>
        </pc:sldMkLst>
        <pc:picChg chg="mod">
          <ac:chgData name="Jan Deprez" userId="05cd037951cfb0c2" providerId="LiveId" clId="{6B1BCFBC-7313-4C58-8456-C85ED1FFC5C9}" dt="2024-01-13T17:58:40.550" v="2050" actId="1076"/>
          <ac:picMkLst>
            <pc:docMk/>
            <pc:sldMk cId="3947347610" sldId="263"/>
            <ac:picMk id="2" creationId="{00000000-0000-0000-0000-000000000000}"/>
          </ac:picMkLst>
        </pc:picChg>
      </pc:sldChg>
      <pc:sldChg chg="modSp mod">
        <pc:chgData name="Jan Deprez" userId="05cd037951cfb0c2" providerId="LiveId" clId="{6B1BCFBC-7313-4C58-8456-C85ED1FFC5C9}" dt="2024-01-13T18:02:03.798" v="2117" actId="20577"/>
        <pc:sldMkLst>
          <pc:docMk/>
          <pc:sldMk cId="2409827585" sldId="264"/>
        </pc:sldMkLst>
        <pc:spChg chg="mod">
          <ac:chgData name="Jan Deprez" userId="05cd037951cfb0c2" providerId="LiveId" clId="{6B1BCFBC-7313-4C58-8456-C85ED1FFC5C9}" dt="2024-01-13T18:02:03.798" v="2117" actId="20577"/>
          <ac:spMkLst>
            <pc:docMk/>
            <pc:sldMk cId="2409827585" sldId="264"/>
            <ac:spMk id="10" creationId="{00000000-0000-0000-0000-000000000000}"/>
          </ac:spMkLst>
        </pc:spChg>
        <pc:picChg chg="mod">
          <ac:chgData name="Jan Deprez" userId="05cd037951cfb0c2" providerId="LiveId" clId="{6B1BCFBC-7313-4C58-8456-C85ED1FFC5C9}" dt="2024-01-13T17:55:29.126" v="2021" actId="1076"/>
          <ac:picMkLst>
            <pc:docMk/>
            <pc:sldMk cId="2409827585" sldId="264"/>
            <ac:picMk id="7" creationId="{00000000-0000-0000-0000-000000000000}"/>
          </ac:picMkLst>
        </pc:picChg>
      </pc:sldChg>
      <pc:sldChg chg="modSp mod">
        <pc:chgData name="Jan Deprez" userId="05cd037951cfb0c2" providerId="LiveId" clId="{6B1BCFBC-7313-4C58-8456-C85ED1FFC5C9}" dt="2024-01-13T17:59:22.937" v="2055" actId="113"/>
        <pc:sldMkLst>
          <pc:docMk/>
          <pc:sldMk cId="3024376861" sldId="266"/>
        </pc:sldMkLst>
        <pc:spChg chg="mod">
          <ac:chgData name="Jan Deprez" userId="05cd037951cfb0c2" providerId="LiveId" clId="{6B1BCFBC-7313-4C58-8456-C85ED1FFC5C9}" dt="2024-01-13T17:59:22.937" v="2055" actId="113"/>
          <ac:spMkLst>
            <pc:docMk/>
            <pc:sldMk cId="3024376861" sldId="266"/>
            <ac:spMk id="10" creationId="{00000000-0000-0000-0000-000000000000}"/>
          </ac:spMkLst>
        </pc:spChg>
        <pc:picChg chg="mod">
          <ac:chgData name="Jan Deprez" userId="05cd037951cfb0c2" providerId="LiveId" clId="{6B1BCFBC-7313-4C58-8456-C85ED1FFC5C9}" dt="2024-01-13T17:59:03.486" v="2053" actId="1076"/>
          <ac:picMkLst>
            <pc:docMk/>
            <pc:sldMk cId="3024376861" sldId="266"/>
            <ac:picMk id="2" creationId="{00000000-0000-0000-0000-000000000000}"/>
          </ac:picMkLst>
        </pc:picChg>
      </pc:sldChg>
      <pc:sldChg chg="ord">
        <pc:chgData name="Jan Deprez" userId="05cd037951cfb0c2" providerId="LiveId" clId="{6B1BCFBC-7313-4C58-8456-C85ED1FFC5C9}" dt="2024-01-05T08:08:53.376" v="4"/>
        <pc:sldMkLst>
          <pc:docMk/>
          <pc:sldMk cId="1707574935" sldId="267"/>
        </pc:sldMkLst>
      </pc:sldChg>
      <pc:sldChg chg="modSp mod">
        <pc:chgData name="Jan Deprez" userId="05cd037951cfb0c2" providerId="LiveId" clId="{6B1BCFBC-7313-4C58-8456-C85ED1FFC5C9}" dt="2024-01-13T18:01:11.952" v="2105" actId="113"/>
        <pc:sldMkLst>
          <pc:docMk/>
          <pc:sldMk cId="2685093268" sldId="268"/>
        </pc:sldMkLst>
        <pc:spChg chg="mod">
          <ac:chgData name="Jan Deprez" userId="05cd037951cfb0c2" providerId="LiveId" clId="{6B1BCFBC-7313-4C58-8456-C85ED1FFC5C9}" dt="2024-01-13T18:01:11.952" v="2105" actId="113"/>
          <ac:spMkLst>
            <pc:docMk/>
            <pc:sldMk cId="2685093268" sldId="268"/>
            <ac:spMk id="10" creationId="{00000000-0000-0000-0000-000000000000}"/>
          </ac:spMkLst>
        </pc:spChg>
      </pc:sldChg>
      <pc:sldChg chg="modSp mod">
        <pc:chgData name="Jan Deprez" userId="05cd037951cfb0c2" providerId="LiveId" clId="{6B1BCFBC-7313-4C58-8456-C85ED1FFC5C9}" dt="2024-01-13T18:03:03.879" v="2128" actId="113"/>
        <pc:sldMkLst>
          <pc:docMk/>
          <pc:sldMk cId="2965202152" sldId="269"/>
        </pc:sldMkLst>
        <pc:spChg chg="mod">
          <ac:chgData name="Jan Deprez" userId="05cd037951cfb0c2" providerId="LiveId" clId="{6B1BCFBC-7313-4C58-8456-C85ED1FFC5C9}" dt="2024-01-13T18:03:03.879" v="2128" actId="113"/>
          <ac:spMkLst>
            <pc:docMk/>
            <pc:sldMk cId="2965202152" sldId="269"/>
            <ac:spMk id="10" creationId="{00000000-0000-0000-0000-000000000000}"/>
          </ac:spMkLst>
        </pc:spChg>
      </pc:sldChg>
      <pc:sldChg chg="modSp mod">
        <pc:chgData name="Jan Deprez" userId="05cd037951cfb0c2" providerId="LiveId" clId="{6B1BCFBC-7313-4C58-8456-C85ED1FFC5C9}" dt="2024-01-13T18:03:12.831" v="2129" actId="113"/>
        <pc:sldMkLst>
          <pc:docMk/>
          <pc:sldMk cId="1611616073" sldId="270"/>
        </pc:sldMkLst>
        <pc:spChg chg="mod">
          <ac:chgData name="Jan Deprez" userId="05cd037951cfb0c2" providerId="LiveId" clId="{6B1BCFBC-7313-4C58-8456-C85ED1FFC5C9}" dt="2024-01-13T18:03:12.831" v="2129" actId="113"/>
          <ac:spMkLst>
            <pc:docMk/>
            <pc:sldMk cId="1611616073" sldId="270"/>
            <ac:spMk id="10" creationId="{00000000-0000-0000-0000-000000000000}"/>
          </ac:spMkLst>
        </pc:spChg>
      </pc:sldChg>
      <pc:sldChg chg="addSp delSp modSp mod">
        <pc:chgData name="Jan Deprez" userId="05cd037951cfb0c2" providerId="LiveId" clId="{6B1BCFBC-7313-4C58-8456-C85ED1FFC5C9}" dt="2024-01-13T18:06:14.616" v="2149" actId="113"/>
        <pc:sldMkLst>
          <pc:docMk/>
          <pc:sldMk cId="3793756235" sldId="274"/>
        </pc:sldMkLst>
        <pc:spChg chg="mod">
          <ac:chgData name="Jan Deprez" userId="05cd037951cfb0c2" providerId="LiveId" clId="{6B1BCFBC-7313-4C58-8456-C85ED1FFC5C9}" dt="2024-01-13T18:04:52.870" v="2140" actId="113"/>
          <ac:spMkLst>
            <pc:docMk/>
            <pc:sldMk cId="3793756235" sldId="274"/>
            <ac:spMk id="22" creationId="{00000000-0000-0000-0000-000000000000}"/>
          </ac:spMkLst>
        </pc:spChg>
        <pc:spChg chg="mod">
          <ac:chgData name="Jan Deprez" userId="05cd037951cfb0c2" providerId="LiveId" clId="{6B1BCFBC-7313-4C58-8456-C85ED1FFC5C9}" dt="2024-01-13T18:05:01.784" v="2141" actId="113"/>
          <ac:spMkLst>
            <pc:docMk/>
            <pc:sldMk cId="3793756235" sldId="274"/>
            <ac:spMk id="24" creationId="{00000000-0000-0000-0000-000000000000}"/>
          </ac:spMkLst>
        </pc:spChg>
        <pc:spChg chg="mod">
          <ac:chgData name="Jan Deprez" userId="05cd037951cfb0c2" providerId="LiveId" clId="{6B1BCFBC-7313-4C58-8456-C85ED1FFC5C9}" dt="2024-01-13T18:04:32.720" v="2137" actId="113"/>
          <ac:spMkLst>
            <pc:docMk/>
            <pc:sldMk cId="3793756235" sldId="274"/>
            <ac:spMk id="31" creationId="{00000000-0000-0000-0000-000000000000}"/>
          </ac:spMkLst>
        </pc:spChg>
        <pc:spChg chg="mod">
          <ac:chgData name="Jan Deprez" userId="05cd037951cfb0c2" providerId="LiveId" clId="{6B1BCFBC-7313-4C58-8456-C85ED1FFC5C9}" dt="2024-01-13T18:04:41.494" v="2138" actId="113"/>
          <ac:spMkLst>
            <pc:docMk/>
            <pc:sldMk cId="3793756235" sldId="274"/>
            <ac:spMk id="33" creationId="{00000000-0000-0000-0000-000000000000}"/>
          </ac:spMkLst>
        </pc:spChg>
        <pc:spChg chg="mod">
          <ac:chgData name="Jan Deprez" userId="05cd037951cfb0c2" providerId="LiveId" clId="{6B1BCFBC-7313-4C58-8456-C85ED1FFC5C9}" dt="2024-01-13T18:04:00.271" v="2133" actId="113"/>
          <ac:spMkLst>
            <pc:docMk/>
            <pc:sldMk cId="3793756235" sldId="274"/>
            <ac:spMk id="39" creationId="{00000000-0000-0000-0000-000000000000}"/>
          </ac:spMkLst>
        </pc:spChg>
        <pc:spChg chg="mod">
          <ac:chgData name="Jan Deprez" userId="05cd037951cfb0c2" providerId="LiveId" clId="{6B1BCFBC-7313-4C58-8456-C85ED1FFC5C9}" dt="2024-01-13T18:04:21.872" v="2135" actId="113"/>
          <ac:spMkLst>
            <pc:docMk/>
            <pc:sldMk cId="3793756235" sldId="274"/>
            <ac:spMk id="41" creationId="{00000000-0000-0000-0000-000000000000}"/>
          </ac:spMkLst>
        </pc:spChg>
        <pc:spChg chg="mod">
          <ac:chgData name="Jan Deprez" userId="05cd037951cfb0c2" providerId="LiveId" clId="{6B1BCFBC-7313-4C58-8456-C85ED1FFC5C9}" dt="2024-01-13T18:03:50.057" v="2131" actId="113"/>
          <ac:spMkLst>
            <pc:docMk/>
            <pc:sldMk cId="3793756235" sldId="274"/>
            <ac:spMk id="48" creationId="{00000000-0000-0000-0000-000000000000}"/>
          </ac:spMkLst>
        </pc:spChg>
        <pc:spChg chg="add del mod">
          <ac:chgData name="Jan Deprez" userId="05cd037951cfb0c2" providerId="LiveId" clId="{6B1BCFBC-7313-4C58-8456-C85ED1FFC5C9}" dt="2024-01-13T18:04:12.758" v="2134" actId="113"/>
          <ac:spMkLst>
            <pc:docMk/>
            <pc:sldMk cId="3793756235" sldId="274"/>
            <ac:spMk id="50" creationId="{00000000-0000-0000-0000-000000000000}"/>
          </ac:spMkLst>
        </pc:spChg>
        <pc:spChg chg="mod">
          <ac:chgData name="Jan Deprez" userId="05cd037951cfb0c2" providerId="LiveId" clId="{6B1BCFBC-7313-4C58-8456-C85ED1FFC5C9}" dt="2024-01-13T18:05:16.805" v="2142" actId="113"/>
          <ac:spMkLst>
            <pc:docMk/>
            <pc:sldMk cId="3793756235" sldId="274"/>
            <ac:spMk id="56" creationId="{00000000-0000-0000-0000-000000000000}"/>
          </ac:spMkLst>
        </pc:spChg>
        <pc:spChg chg="mod">
          <ac:chgData name="Jan Deprez" userId="05cd037951cfb0c2" providerId="LiveId" clId="{6B1BCFBC-7313-4C58-8456-C85ED1FFC5C9}" dt="2024-01-13T18:05:22.615" v="2143" actId="113"/>
          <ac:spMkLst>
            <pc:docMk/>
            <pc:sldMk cId="3793756235" sldId="274"/>
            <ac:spMk id="58" creationId="{00000000-0000-0000-0000-000000000000}"/>
          </ac:spMkLst>
        </pc:spChg>
        <pc:spChg chg="mod">
          <ac:chgData name="Jan Deprez" userId="05cd037951cfb0c2" providerId="LiveId" clId="{6B1BCFBC-7313-4C58-8456-C85ED1FFC5C9}" dt="2024-01-13T18:05:29.343" v="2144" actId="113"/>
          <ac:spMkLst>
            <pc:docMk/>
            <pc:sldMk cId="3793756235" sldId="274"/>
            <ac:spMk id="63" creationId="{00000000-0000-0000-0000-000000000000}"/>
          </ac:spMkLst>
        </pc:spChg>
        <pc:spChg chg="add del mod">
          <ac:chgData name="Jan Deprez" userId="05cd037951cfb0c2" providerId="LiveId" clId="{6B1BCFBC-7313-4C58-8456-C85ED1FFC5C9}" dt="2024-01-13T18:05:36.884" v="2145" actId="113"/>
          <ac:spMkLst>
            <pc:docMk/>
            <pc:sldMk cId="3793756235" sldId="274"/>
            <ac:spMk id="65" creationId="{00000000-0000-0000-0000-000000000000}"/>
          </ac:spMkLst>
        </pc:spChg>
        <pc:spChg chg="mod">
          <ac:chgData name="Jan Deprez" userId="05cd037951cfb0c2" providerId="LiveId" clId="{6B1BCFBC-7313-4C58-8456-C85ED1FFC5C9}" dt="2024-01-13T18:05:47.271" v="2146" actId="113"/>
          <ac:spMkLst>
            <pc:docMk/>
            <pc:sldMk cId="3793756235" sldId="274"/>
            <ac:spMk id="71" creationId="{00000000-0000-0000-0000-000000000000}"/>
          </ac:spMkLst>
        </pc:spChg>
        <pc:spChg chg="mod">
          <ac:chgData name="Jan Deprez" userId="05cd037951cfb0c2" providerId="LiveId" clId="{6B1BCFBC-7313-4C58-8456-C85ED1FFC5C9}" dt="2024-01-13T18:05:53.623" v="2147" actId="113"/>
          <ac:spMkLst>
            <pc:docMk/>
            <pc:sldMk cId="3793756235" sldId="274"/>
            <ac:spMk id="73" creationId="{00000000-0000-0000-0000-000000000000}"/>
          </ac:spMkLst>
        </pc:spChg>
        <pc:spChg chg="mod">
          <ac:chgData name="Jan Deprez" userId="05cd037951cfb0c2" providerId="LiveId" clId="{6B1BCFBC-7313-4C58-8456-C85ED1FFC5C9}" dt="2024-01-13T18:06:02.998" v="2148" actId="113"/>
          <ac:spMkLst>
            <pc:docMk/>
            <pc:sldMk cId="3793756235" sldId="274"/>
            <ac:spMk id="79" creationId="{00000000-0000-0000-0000-000000000000}"/>
          </ac:spMkLst>
        </pc:spChg>
        <pc:spChg chg="mod">
          <ac:chgData name="Jan Deprez" userId="05cd037951cfb0c2" providerId="LiveId" clId="{6B1BCFBC-7313-4C58-8456-C85ED1FFC5C9}" dt="2024-01-13T18:06:14.616" v="2149" actId="113"/>
          <ac:spMkLst>
            <pc:docMk/>
            <pc:sldMk cId="3793756235" sldId="274"/>
            <ac:spMk id="81" creationId="{00000000-0000-0000-0000-000000000000}"/>
          </ac:spMkLst>
        </pc:spChg>
        <pc:spChg chg="mod">
          <ac:chgData name="Jan Deprez" userId="05cd037951cfb0c2" providerId="LiveId" clId="{6B1BCFBC-7313-4C58-8456-C85ED1FFC5C9}" dt="2024-01-05T08:43:34.852" v="417" actId="20577"/>
          <ac:spMkLst>
            <pc:docMk/>
            <pc:sldMk cId="3793756235" sldId="274"/>
            <ac:spMk id="95" creationId="{00000000-0000-0000-0000-000000000000}"/>
          </ac:spMkLst>
        </pc:spChg>
      </pc:sldChg>
      <pc:sldChg chg="modSp mod">
        <pc:chgData name="Jan Deprez" userId="05cd037951cfb0c2" providerId="LiveId" clId="{6B1BCFBC-7313-4C58-8456-C85ED1FFC5C9}" dt="2024-01-13T18:07:26.592" v="2182" actId="115"/>
        <pc:sldMkLst>
          <pc:docMk/>
          <pc:sldMk cId="907364604" sldId="275"/>
        </pc:sldMkLst>
        <pc:spChg chg="mod">
          <ac:chgData name="Jan Deprez" userId="05cd037951cfb0c2" providerId="LiveId" clId="{6B1BCFBC-7313-4C58-8456-C85ED1FFC5C9}" dt="2024-01-13T18:07:26.592" v="2182" actId="115"/>
          <ac:spMkLst>
            <pc:docMk/>
            <pc:sldMk cId="907364604" sldId="275"/>
            <ac:spMk id="3" creationId="{00000000-0000-0000-0000-000000000000}"/>
          </ac:spMkLst>
        </pc:spChg>
      </pc:sldChg>
      <pc:sldChg chg="addSp delSp modSp mod modClrScheme chgLayout">
        <pc:chgData name="Jan Deprez" userId="05cd037951cfb0c2" providerId="LiveId" clId="{6B1BCFBC-7313-4C58-8456-C85ED1FFC5C9}" dt="2024-01-13T18:37:58.228" v="2390" actId="14100"/>
        <pc:sldMkLst>
          <pc:docMk/>
          <pc:sldMk cId="1851916256" sldId="276"/>
        </pc:sldMkLst>
        <pc:spChg chg="mod ord">
          <ac:chgData name="Jan Deprez" userId="05cd037951cfb0c2" providerId="LiveId" clId="{6B1BCFBC-7313-4C58-8456-C85ED1FFC5C9}" dt="2024-01-05T09:01:08.893" v="553" actId="700"/>
          <ac:spMkLst>
            <pc:docMk/>
            <pc:sldMk cId="1851916256" sldId="276"/>
            <ac:spMk id="2" creationId="{00000000-0000-0000-0000-000000000000}"/>
          </ac:spMkLst>
        </pc:spChg>
        <pc:spChg chg="add mod">
          <ac:chgData name="Jan Deprez" userId="05cd037951cfb0c2" providerId="LiveId" clId="{6B1BCFBC-7313-4C58-8456-C85ED1FFC5C9}" dt="2024-01-13T18:08:01.617" v="2183" actId="207"/>
          <ac:spMkLst>
            <pc:docMk/>
            <pc:sldMk cId="1851916256" sldId="276"/>
            <ac:spMk id="3" creationId="{8CD4DE8E-81F7-A5DA-5518-41F6437B34A3}"/>
          </ac:spMkLst>
        </pc:spChg>
        <pc:spChg chg="add del mod ord">
          <ac:chgData name="Jan Deprez" userId="05cd037951cfb0c2" providerId="LiveId" clId="{6B1BCFBC-7313-4C58-8456-C85ED1FFC5C9}" dt="2024-01-05T09:01:08.893" v="553" actId="700"/>
          <ac:spMkLst>
            <pc:docMk/>
            <pc:sldMk cId="1851916256" sldId="276"/>
            <ac:spMk id="5" creationId="{83A756C1-A960-9CD6-4158-8F12A7460B5D}"/>
          </ac:spMkLst>
        </pc:spChg>
        <pc:graphicFrameChg chg="add del mod modGraphic">
          <ac:chgData name="Jan Deprez" userId="05cd037951cfb0c2" providerId="LiveId" clId="{6B1BCFBC-7313-4C58-8456-C85ED1FFC5C9}" dt="2024-01-05T09:05:01.996" v="565" actId="21"/>
          <ac:graphicFrameMkLst>
            <pc:docMk/>
            <pc:sldMk cId="1851916256" sldId="276"/>
            <ac:graphicFrameMk id="11" creationId="{BA17B83A-5397-9028-FF09-FC128E364134}"/>
          </ac:graphicFrameMkLst>
        </pc:graphicFrameChg>
        <pc:graphicFrameChg chg="add del mod">
          <ac:chgData name="Jan Deprez" userId="05cd037951cfb0c2" providerId="LiveId" clId="{6B1BCFBC-7313-4C58-8456-C85ED1FFC5C9}" dt="2024-01-05T09:05:09.875" v="567" actId="21"/>
          <ac:graphicFrameMkLst>
            <pc:docMk/>
            <pc:sldMk cId="1851916256" sldId="276"/>
            <ac:graphicFrameMk id="12" creationId="{6DB44FAE-B2E8-8E3C-720E-E6F84E66625D}"/>
          </ac:graphicFrameMkLst>
        </pc:graphicFrameChg>
        <pc:graphicFrameChg chg="add del mod">
          <ac:chgData name="Jan Deprez" userId="05cd037951cfb0c2" providerId="LiveId" clId="{6B1BCFBC-7313-4C58-8456-C85ED1FFC5C9}" dt="2024-01-05T09:05:47.845" v="571" actId="21"/>
          <ac:graphicFrameMkLst>
            <pc:docMk/>
            <pc:sldMk cId="1851916256" sldId="276"/>
            <ac:graphicFrameMk id="14" creationId="{8B084836-4DE9-9559-926A-A04B10C881D5}"/>
          </ac:graphicFrameMkLst>
        </pc:graphicFrameChg>
        <pc:picChg chg="add del mod">
          <ac:chgData name="Jan Deprez" userId="05cd037951cfb0c2" providerId="LiveId" clId="{6B1BCFBC-7313-4C58-8456-C85ED1FFC5C9}" dt="2024-01-05T09:02:02.487" v="556" actId="21"/>
          <ac:picMkLst>
            <pc:docMk/>
            <pc:sldMk cId="1851916256" sldId="276"/>
            <ac:picMk id="4" creationId="{D85BFD53-B031-5F35-5181-EB2265045958}"/>
          </ac:picMkLst>
        </pc:picChg>
        <pc:picChg chg="mod ord">
          <ac:chgData name="Jan Deprez" userId="05cd037951cfb0c2" providerId="LiveId" clId="{6B1BCFBC-7313-4C58-8456-C85ED1FFC5C9}" dt="2024-01-13T18:37:21.092" v="2387" actId="14100"/>
          <ac:picMkLst>
            <pc:docMk/>
            <pc:sldMk cId="1851916256" sldId="276"/>
            <ac:picMk id="6" creationId="{00000000-0000-0000-0000-000000000000}"/>
          </ac:picMkLst>
        </pc:picChg>
        <pc:picChg chg="mod">
          <ac:chgData name="Jan Deprez" userId="05cd037951cfb0c2" providerId="LiveId" clId="{6B1BCFBC-7313-4C58-8456-C85ED1FFC5C9}" dt="2024-01-13T18:37:58.228" v="2390" actId="14100"/>
          <ac:picMkLst>
            <pc:docMk/>
            <pc:sldMk cId="1851916256" sldId="276"/>
            <ac:picMk id="7" creationId="{00000000-0000-0000-0000-000000000000}"/>
          </ac:picMkLst>
        </pc:picChg>
        <pc:picChg chg="del mod">
          <ac:chgData name="Jan Deprez" userId="05cd037951cfb0c2" providerId="LiveId" clId="{6B1BCFBC-7313-4C58-8456-C85ED1FFC5C9}" dt="2024-01-12T10:49:34.157" v="1414" actId="21"/>
          <ac:picMkLst>
            <pc:docMk/>
            <pc:sldMk cId="1851916256" sldId="276"/>
            <ac:picMk id="8" creationId="{00000000-0000-0000-0000-000000000000}"/>
          </ac:picMkLst>
        </pc:picChg>
        <pc:picChg chg="add del">
          <ac:chgData name="Jan Deprez" userId="05cd037951cfb0c2" providerId="LiveId" clId="{6B1BCFBC-7313-4C58-8456-C85ED1FFC5C9}" dt="2024-01-05T09:05:18.129" v="569" actId="21"/>
          <ac:picMkLst>
            <pc:docMk/>
            <pc:sldMk cId="1851916256" sldId="276"/>
            <ac:picMk id="13" creationId="{B3BEE238-313A-BA9C-1A80-CA490A44AB98}"/>
          </ac:picMkLst>
        </pc:picChg>
        <pc:picChg chg="add del mod">
          <ac:chgData name="Jan Deprez" userId="05cd037951cfb0c2" providerId="LiveId" clId="{6B1BCFBC-7313-4C58-8456-C85ED1FFC5C9}" dt="2024-01-05T09:06:17.655" v="577" actId="21"/>
          <ac:picMkLst>
            <pc:docMk/>
            <pc:sldMk cId="1851916256" sldId="276"/>
            <ac:picMk id="15" creationId="{68613BD7-CC85-4BF6-D864-1D39B16BA753}"/>
          </ac:picMkLst>
        </pc:picChg>
        <pc:inkChg chg="add del">
          <ac:chgData name="Jan Deprez" userId="05cd037951cfb0c2" providerId="LiveId" clId="{6B1BCFBC-7313-4C58-8456-C85ED1FFC5C9}" dt="2024-01-05T09:01:40.802" v="555" actId="21"/>
          <ac:inkMkLst>
            <pc:docMk/>
            <pc:sldMk cId="1851916256" sldId="276"/>
            <ac:inkMk id="10" creationId="{95DFE8A5-8696-7ACF-71A5-42A30C908567}"/>
          </ac:inkMkLst>
        </pc:inkChg>
      </pc:sldChg>
      <pc:sldChg chg="addSp delSp modSp mod">
        <pc:chgData name="Jan Deprez" userId="05cd037951cfb0c2" providerId="LiveId" clId="{6B1BCFBC-7313-4C58-8456-C85ED1FFC5C9}" dt="2024-01-13T18:08:12.279" v="2184" actId="207"/>
        <pc:sldMkLst>
          <pc:docMk/>
          <pc:sldMk cId="2391650144" sldId="277"/>
        </pc:sldMkLst>
        <pc:spChg chg="add mod">
          <ac:chgData name="Jan Deprez" userId="05cd037951cfb0c2" providerId="LiveId" clId="{6B1BCFBC-7313-4C58-8456-C85ED1FFC5C9}" dt="2024-01-13T18:08:12.279" v="2184" actId="207"/>
          <ac:spMkLst>
            <pc:docMk/>
            <pc:sldMk cId="2391650144" sldId="277"/>
            <ac:spMk id="3" creationId="{72CB5CC8-4BBF-BEA2-5163-401A9C517658}"/>
          </ac:spMkLst>
        </pc:spChg>
        <pc:spChg chg="add del mod">
          <ac:chgData name="Jan Deprez" userId="05cd037951cfb0c2" providerId="LiveId" clId="{6B1BCFBC-7313-4C58-8456-C85ED1FFC5C9}" dt="2024-01-12T06:19:43.922" v="798" actId="21"/>
          <ac:spMkLst>
            <pc:docMk/>
            <pc:sldMk cId="2391650144" sldId="277"/>
            <ac:spMk id="3" creationId="{AC12D5F2-1A60-D7D6-FA41-C995B19FC20C}"/>
          </ac:spMkLst>
        </pc:spChg>
        <pc:picChg chg="mod">
          <ac:chgData name="Jan Deprez" userId="05cd037951cfb0c2" providerId="LiveId" clId="{6B1BCFBC-7313-4C58-8456-C85ED1FFC5C9}" dt="2024-01-12T09:55:10.061" v="1241" actId="1076"/>
          <ac:picMkLst>
            <pc:docMk/>
            <pc:sldMk cId="2391650144" sldId="277"/>
            <ac:picMk id="4" creationId="{00000000-0000-0000-0000-000000000000}"/>
          </ac:picMkLst>
        </pc:picChg>
        <pc:picChg chg="del">
          <ac:chgData name="Jan Deprez" userId="05cd037951cfb0c2" providerId="LiveId" clId="{6B1BCFBC-7313-4C58-8456-C85ED1FFC5C9}" dt="2024-01-05T08:52:43.191" v="531" actId="21"/>
          <ac:picMkLst>
            <pc:docMk/>
            <pc:sldMk cId="2391650144" sldId="277"/>
            <ac:picMk id="5" creationId="{00000000-0000-0000-0000-000000000000}"/>
          </ac:picMkLst>
        </pc:picChg>
        <pc:picChg chg="add del mod">
          <ac:chgData name="Jan Deprez" userId="05cd037951cfb0c2" providerId="LiveId" clId="{6B1BCFBC-7313-4C58-8456-C85ED1FFC5C9}" dt="2024-01-12T09:53:47.010" v="1232" actId="21"/>
          <ac:picMkLst>
            <pc:docMk/>
            <pc:sldMk cId="2391650144" sldId="277"/>
            <ac:picMk id="5" creationId="{66BAEBD1-476E-CCD1-1F39-7F3BEF291A1A}"/>
          </ac:picMkLst>
        </pc:picChg>
        <pc:picChg chg="add del mod">
          <ac:chgData name="Jan Deprez" userId="05cd037951cfb0c2" providerId="LiveId" clId="{6B1BCFBC-7313-4C58-8456-C85ED1FFC5C9}" dt="2024-01-12T06:17:17.764" v="747" actId="21"/>
          <ac:picMkLst>
            <pc:docMk/>
            <pc:sldMk cId="2391650144" sldId="277"/>
            <ac:picMk id="7" creationId="{4FF8A17F-1093-F3EA-3D74-4832B804A530}"/>
          </ac:picMkLst>
        </pc:picChg>
      </pc:sldChg>
      <pc:sldChg chg="addSp delSp modSp mod chgLayout">
        <pc:chgData name="Jan Deprez" userId="05cd037951cfb0c2" providerId="LiveId" clId="{6B1BCFBC-7313-4C58-8456-C85ED1FFC5C9}" dt="2024-01-13T18:08:22.953" v="2185" actId="207"/>
        <pc:sldMkLst>
          <pc:docMk/>
          <pc:sldMk cId="1157785435" sldId="278"/>
        </pc:sldMkLst>
        <pc:spChg chg="mod ord">
          <ac:chgData name="Jan Deprez" userId="05cd037951cfb0c2" providerId="LiveId" clId="{6B1BCFBC-7313-4C58-8456-C85ED1FFC5C9}" dt="2024-01-12T09:52:49.579" v="1118" actId="20577"/>
          <ac:spMkLst>
            <pc:docMk/>
            <pc:sldMk cId="1157785435" sldId="278"/>
            <ac:spMk id="2" creationId="{00000000-0000-0000-0000-000000000000}"/>
          </ac:spMkLst>
        </pc:spChg>
        <pc:spChg chg="add mod">
          <ac:chgData name="Jan Deprez" userId="05cd037951cfb0c2" providerId="LiveId" clId="{6B1BCFBC-7313-4C58-8456-C85ED1FFC5C9}" dt="2024-01-13T18:08:22.953" v="2185" actId="207"/>
          <ac:spMkLst>
            <pc:docMk/>
            <pc:sldMk cId="1157785435" sldId="278"/>
            <ac:spMk id="3" creationId="{BCC2D30C-9DF2-25DB-DC93-B8D946A8B771}"/>
          </ac:spMkLst>
        </pc:spChg>
        <pc:spChg chg="add del mod">
          <ac:chgData name="Jan Deprez" userId="05cd037951cfb0c2" providerId="LiveId" clId="{6B1BCFBC-7313-4C58-8456-C85ED1FFC5C9}" dt="2024-01-12T06:19:25.882" v="797" actId="21"/>
          <ac:spMkLst>
            <pc:docMk/>
            <pc:sldMk cId="1157785435" sldId="278"/>
            <ac:spMk id="3" creationId="{EBEE0CF5-8EB3-EC13-5F45-A6C59AA1C647}"/>
          </ac:spMkLst>
        </pc:spChg>
        <pc:spChg chg="add del mod">
          <ac:chgData name="Jan Deprez" userId="05cd037951cfb0c2" providerId="LiveId" clId="{6B1BCFBC-7313-4C58-8456-C85ED1FFC5C9}" dt="2024-01-05T08:46:42.184" v="504" actId="21"/>
          <ac:spMkLst>
            <pc:docMk/>
            <pc:sldMk cId="1157785435" sldId="278"/>
            <ac:spMk id="8" creationId="{EC90BC21-9A6C-96F8-D355-439E132E5554}"/>
          </ac:spMkLst>
        </pc:spChg>
        <pc:spChg chg="add del mod ord">
          <ac:chgData name="Jan Deprez" userId="05cd037951cfb0c2" providerId="LiveId" clId="{6B1BCFBC-7313-4C58-8456-C85ED1FFC5C9}" dt="2024-01-05T08:50:19.351" v="508"/>
          <ac:spMkLst>
            <pc:docMk/>
            <pc:sldMk cId="1157785435" sldId="278"/>
            <ac:spMk id="9" creationId="{79F8ADE7-5E43-FB35-9834-16E0DD8FE3DA}"/>
          </ac:spMkLst>
        </pc:spChg>
        <pc:picChg chg="del">
          <ac:chgData name="Jan Deprez" userId="05cd037951cfb0c2" providerId="LiveId" clId="{6B1BCFBC-7313-4C58-8456-C85ED1FFC5C9}" dt="2024-01-05T08:45:42.957" v="503" actId="21"/>
          <ac:picMkLst>
            <pc:docMk/>
            <pc:sldMk cId="1157785435" sldId="278"/>
            <ac:picMk id="4" creationId="{00000000-0000-0000-0000-000000000000}"/>
          </ac:picMkLst>
        </pc:picChg>
        <pc:picChg chg="add mod">
          <ac:chgData name="Jan Deprez" userId="05cd037951cfb0c2" providerId="LiveId" clId="{6B1BCFBC-7313-4C58-8456-C85ED1FFC5C9}" dt="2024-01-12T06:22:33.932" v="820" actId="14100"/>
          <ac:picMkLst>
            <pc:docMk/>
            <pc:sldMk cId="1157785435" sldId="278"/>
            <ac:picMk id="4" creationId="{3186582C-D0BC-4B67-4B26-1E465B7AACF5}"/>
          </ac:picMkLst>
        </pc:picChg>
        <pc:picChg chg="del">
          <ac:chgData name="Jan Deprez" userId="05cd037951cfb0c2" providerId="LiveId" clId="{6B1BCFBC-7313-4C58-8456-C85ED1FFC5C9}" dt="2024-01-05T08:46:44.992" v="505" actId="21"/>
          <ac:picMkLst>
            <pc:docMk/>
            <pc:sldMk cId="1157785435" sldId="278"/>
            <ac:picMk id="5" creationId="{00000000-0000-0000-0000-000000000000}"/>
          </ac:picMkLst>
        </pc:picChg>
        <pc:picChg chg="del">
          <ac:chgData name="Jan Deprez" userId="05cd037951cfb0c2" providerId="LiveId" clId="{6B1BCFBC-7313-4C58-8456-C85ED1FFC5C9}" dt="2024-01-05T08:48:33.637" v="507" actId="21"/>
          <ac:picMkLst>
            <pc:docMk/>
            <pc:sldMk cId="1157785435" sldId="278"/>
            <ac:picMk id="6" creationId="{00000000-0000-0000-0000-000000000000}"/>
          </ac:picMkLst>
        </pc:picChg>
        <pc:picChg chg="mod">
          <ac:chgData name="Jan Deprez" userId="05cd037951cfb0c2" providerId="LiveId" clId="{6B1BCFBC-7313-4C58-8456-C85ED1FFC5C9}" dt="2024-01-12T06:22:38.100" v="821" actId="14100"/>
          <ac:picMkLst>
            <pc:docMk/>
            <pc:sldMk cId="1157785435" sldId="278"/>
            <ac:picMk id="7" creationId="{00000000-0000-0000-0000-000000000000}"/>
          </ac:picMkLst>
        </pc:picChg>
        <pc:picChg chg="add del mod">
          <ac:chgData name="Jan Deprez" userId="05cd037951cfb0c2" providerId="LiveId" clId="{6B1BCFBC-7313-4C58-8456-C85ED1FFC5C9}" dt="2024-01-12T09:51:45.411" v="1088" actId="21"/>
          <ac:picMkLst>
            <pc:docMk/>
            <pc:sldMk cId="1157785435" sldId="278"/>
            <ac:picMk id="11" creationId="{C64583FC-089A-E565-30C5-C5D798BB1E43}"/>
          </ac:picMkLst>
        </pc:picChg>
        <pc:picChg chg="add mod">
          <ac:chgData name="Jan Deprez" userId="05cd037951cfb0c2" providerId="LiveId" clId="{6B1BCFBC-7313-4C58-8456-C85ED1FFC5C9}" dt="2024-01-05T08:52:10.282" v="527" actId="1076"/>
          <ac:picMkLst>
            <pc:docMk/>
            <pc:sldMk cId="1157785435" sldId="278"/>
            <ac:picMk id="1026" creationId="{21D1A1DB-0BA4-71C9-91E1-189752C396B7}"/>
          </ac:picMkLst>
        </pc:picChg>
      </pc:sldChg>
      <pc:sldChg chg="del">
        <pc:chgData name="Jan Deprez" userId="05cd037951cfb0c2" providerId="LiveId" clId="{6B1BCFBC-7313-4C58-8456-C85ED1FFC5C9}" dt="2024-01-05T08:44:09.618" v="456" actId="2696"/>
        <pc:sldMkLst>
          <pc:docMk/>
          <pc:sldMk cId="2508802822" sldId="279"/>
        </pc:sldMkLst>
      </pc:sldChg>
      <pc:sldChg chg="addSp delSp modSp mod">
        <pc:chgData name="Jan Deprez" userId="05cd037951cfb0c2" providerId="LiveId" clId="{6B1BCFBC-7313-4C58-8456-C85ED1FFC5C9}" dt="2024-01-13T18:34:55.646" v="2385" actId="255"/>
        <pc:sldMkLst>
          <pc:docMk/>
          <pc:sldMk cId="310396847" sldId="280"/>
        </pc:sldMkLst>
        <pc:spChg chg="add mod">
          <ac:chgData name="Jan Deprez" userId="05cd037951cfb0c2" providerId="LiveId" clId="{6B1BCFBC-7313-4C58-8456-C85ED1FFC5C9}" dt="2024-01-13T18:34:55.646" v="2385" actId="255"/>
          <ac:spMkLst>
            <pc:docMk/>
            <pc:sldMk cId="310396847" sldId="280"/>
            <ac:spMk id="3" creationId="{328A5C24-8ADF-B692-CF7A-77B8ECF36F6B}"/>
          </ac:spMkLst>
        </pc:spChg>
        <pc:spChg chg="add del mod">
          <ac:chgData name="Jan Deprez" userId="05cd037951cfb0c2" providerId="LiveId" clId="{6B1BCFBC-7313-4C58-8456-C85ED1FFC5C9}" dt="2024-01-12T10:56:04.104" v="1708"/>
          <ac:spMkLst>
            <pc:docMk/>
            <pc:sldMk cId="310396847" sldId="280"/>
            <ac:spMk id="7" creationId="{40425593-0F09-1310-27CD-C6170347CA56}"/>
          </ac:spMkLst>
        </pc:spChg>
        <pc:spChg chg="add del mod">
          <ac:chgData name="Jan Deprez" userId="05cd037951cfb0c2" providerId="LiveId" clId="{6B1BCFBC-7313-4C58-8456-C85ED1FFC5C9}" dt="2024-01-12T10:56:29.239" v="1715"/>
          <ac:spMkLst>
            <pc:docMk/>
            <pc:sldMk cId="310396847" sldId="280"/>
            <ac:spMk id="12" creationId="{ABD0F800-12E3-84AA-16A6-51EDE481643E}"/>
          </ac:spMkLst>
        </pc:spChg>
        <pc:spChg chg="add mod">
          <ac:chgData name="Jan Deprez" userId="05cd037951cfb0c2" providerId="LiveId" clId="{6B1BCFBC-7313-4C58-8456-C85ED1FFC5C9}" dt="2024-01-13T18:34:44.461" v="2384" actId="255"/>
          <ac:spMkLst>
            <pc:docMk/>
            <pc:sldMk cId="310396847" sldId="280"/>
            <ac:spMk id="15" creationId="{950979E5-B84E-59ED-8938-6C7803F1CAF6}"/>
          </ac:spMkLst>
        </pc:spChg>
        <pc:picChg chg="mod">
          <ac:chgData name="Jan Deprez" userId="05cd037951cfb0c2" providerId="LiveId" clId="{6B1BCFBC-7313-4C58-8456-C85ED1FFC5C9}" dt="2024-01-12T10:52:55.568" v="1480" actId="1076"/>
          <ac:picMkLst>
            <pc:docMk/>
            <pc:sldMk cId="310396847" sldId="280"/>
            <ac:picMk id="4" creationId="{00000000-0000-0000-0000-000000000000}"/>
          </ac:picMkLst>
        </pc:picChg>
        <pc:picChg chg="mod">
          <ac:chgData name="Jan Deprez" userId="05cd037951cfb0c2" providerId="LiveId" clId="{6B1BCFBC-7313-4C58-8456-C85ED1FFC5C9}" dt="2024-01-12T11:01:30.191" v="1874" actId="1076"/>
          <ac:picMkLst>
            <pc:docMk/>
            <pc:sldMk cId="310396847" sldId="280"/>
            <ac:picMk id="5" creationId="{00000000-0000-0000-0000-000000000000}"/>
          </ac:picMkLst>
        </pc:picChg>
        <pc:picChg chg="del mod">
          <ac:chgData name="Jan Deprez" userId="05cd037951cfb0c2" providerId="LiveId" clId="{6B1BCFBC-7313-4C58-8456-C85ED1FFC5C9}" dt="2024-01-12T11:00:02.076" v="1861" actId="21"/>
          <ac:picMkLst>
            <pc:docMk/>
            <pc:sldMk cId="310396847" sldId="280"/>
            <ac:picMk id="6" creationId="{00000000-0000-0000-0000-000000000000}"/>
          </ac:picMkLst>
        </pc:picChg>
        <pc:picChg chg="mod">
          <ac:chgData name="Jan Deprez" userId="05cd037951cfb0c2" providerId="LiveId" clId="{6B1BCFBC-7313-4C58-8456-C85ED1FFC5C9}" dt="2024-01-12T10:53:01.360" v="1482" actId="1076"/>
          <ac:picMkLst>
            <pc:docMk/>
            <pc:sldMk cId="310396847" sldId="280"/>
            <ac:picMk id="8" creationId="{00000000-0000-0000-0000-000000000000}"/>
          </ac:picMkLst>
        </pc:picChg>
        <pc:picChg chg="del mod">
          <ac:chgData name="Jan Deprez" userId="05cd037951cfb0c2" providerId="LiveId" clId="{6B1BCFBC-7313-4C58-8456-C85ED1FFC5C9}" dt="2024-01-12T11:00:34.965" v="1866" actId="21"/>
          <ac:picMkLst>
            <pc:docMk/>
            <pc:sldMk cId="310396847" sldId="280"/>
            <ac:picMk id="9" creationId="{00000000-0000-0000-0000-000000000000}"/>
          </ac:picMkLst>
        </pc:picChg>
        <pc:picChg chg="add del mod">
          <ac:chgData name="Jan Deprez" userId="05cd037951cfb0c2" providerId="LiveId" clId="{6B1BCFBC-7313-4C58-8456-C85ED1FFC5C9}" dt="2024-01-12T10:56:10.035" v="1709" actId="21"/>
          <ac:picMkLst>
            <pc:docMk/>
            <pc:sldMk cId="310396847" sldId="280"/>
            <ac:picMk id="11" creationId="{00000000-0000-0000-0000-000000000000}"/>
          </ac:picMkLst>
        </pc:picChg>
        <pc:picChg chg="add del mod">
          <ac:chgData name="Jan Deprez" userId="05cd037951cfb0c2" providerId="LiveId" clId="{6B1BCFBC-7313-4C58-8456-C85ED1FFC5C9}" dt="2024-01-12T10:56:31.748" v="1716" actId="21"/>
          <ac:picMkLst>
            <pc:docMk/>
            <pc:sldMk cId="310396847" sldId="280"/>
            <ac:picMk id="13" creationId="{00000000-0000-0000-0000-000000000000}"/>
          </ac:picMkLst>
        </pc:picChg>
        <pc:picChg chg="add del mod">
          <ac:chgData name="Jan Deprez" userId="05cd037951cfb0c2" providerId="LiveId" clId="{6B1BCFBC-7313-4C58-8456-C85ED1FFC5C9}" dt="2024-01-12T10:56:29.236" v="1713" actId="21"/>
          <ac:picMkLst>
            <pc:docMk/>
            <pc:sldMk cId="310396847" sldId="280"/>
            <ac:picMk id="14" creationId="{D4A4DD15-80DB-0B20-E6D8-E7BC0CF98318}"/>
          </ac:picMkLst>
        </pc:picChg>
      </pc:sldChg>
      <pc:sldChg chg="addSp delSp modSp mod">
        <pc:chgData name="Jan Deprez" userId="05cd037951cfb0c2" providerId="LiveId" clId="{6B1BCFBC-7313-4C58-8456-C85ED1FFC5C9}" dt="2024-01-13T18:08:50.631" v="2188" actId="207"/>
        <pc:sldMkLst>
          <pc:docMk/>
          <pc:sldMk cId="2171460586" sldId="281"/>
        </pc:sldMkLst>
        <pc:spChg chg="add mod">
          <ac:chgData name="Jan Deprez" userId="05cd037951cfb0c2" providerId="LiveId" clId="{6B1BCFBC-7313-4C58-8456-C85ED1FFC5C9}" dt="2024-01-13T18:08:50.631" v="2188" actId="207"/>
          <ac:spMkLst>
            <pc:docMk/>
            <pc:sldMk cId="2171460586" sldId="281"/>
            <ac:spMk id="3" creationId="{37AD0A15-70D4-824F-27E9-A75E8A3EC9BB}"/>
          </ac:spMkLst>
        </pc:spChg>
        <pc:picChg chg="mod">
          <ac:chgData name="Jan Deprez" userId="05cd037951cfb0c2" providerId="LiveId" clId="{6B1BCFBC-7313-4C58-8456-C85ED1FFC5C9}" dt="2024-01-12T09:56:27.653" v="1248" actId="1076"/>
          <ac:picMkLst>
            <pc:docMk/>
            <pc:sldMk cId="2171460586" sldId="281"/>
            <ac:picMk id="7" creationId="{00000000-0000-0000-0000-000000000000}"/>
          </ac:picMkLst>
        </pc:picChg>
        <pc:picChg chg="del mod">
          <ac:chgData name="Jan Deprez" userId="05cd037951cfb0c2" providerId="LiveId" clId="{6B1BCFBC-7313-4C58-8456-C85ED1FFC5C9}" dt="2024-01-12T09:47:53.470" v="956" actId="21"/>
          <ac:picMkLst>
            <pc:docMk/>
            <pc:sldMk cId="2171460586" sldId="281"/>
            <ac:picMk id="8" creationId="{00000000-0000-0000-0000-000000000000}"/>
          </ac:picMkLst>
        </pc:picChg>
      </pc:sldChg>
      <pc:sldChg chg="addSp delSp modSp mod">
        <pc:chgData name="Jan Deprez" userId="05cd037951cfb0c2" providerId="LiveId" clId="{6B1BCFBC-7313-4C58-8456-C85ED1FFC5C9}" dt="2024-01-13T18:34:06.056" v="2383" actId="14100"/>
        <pc:sldMkLst>
          <pc:docMk/>
          <pc:sldMk cId="347895870" sldId="282"/>
        </pc:sldMkLst>
        <pc:spChg chg="add mod">
          <ac:chgData name="Jan Deprez" userId="05cd037951cfb0c2" providerId="LiveId" clId="{6B1BCFBC-7313-4C58-8456-C85ED1FFC5C9}" dt="2024-01-13T18:34:06.056" v="2383" actId="14100"/>
          <ac:spMkLst>
            <pc:docMk/>
            <pc:sldMk cId="347895870" sldId="282"/>
            <ac:spMk id="3" creationId="{3CEACBF7-12F2-13FA-8AC8-12DE1E4841C4}"/>
          </ac:spMkLst>
        </pc:spChg>
        <pc:picChg chg="mod">
          <ac:chgData name="Jan Deprez" userId="05cd037951cfb0c2" providerId="LiveId" clId="{6B1BCFBC-7313-4C58-8456-C85ED1FFC5C9}" dt="2024-01-13T18:11:54.796" v="2377" actId="1076"/>
          <ac:picMkLst>
            <pc:docMk/>
            <pc:sldMk cId="347895870" sldId="282"/>
            <ac:picMk id="4" creationId="{00000000-0000-0000-0000-000000000000}"/>
          </ac:picMkLst>
        </pc:picChg>
        <pc:picChg chg="mod">
          <ac:chgData name="Jan Deprez" userId="05cd037951cfb0c2" providerId="LiveId" clId="{6B1BCFBC-7313-4C58-8456-C85ED1FFC5C9}" dt="2024-01-13T18:12:33.732" v="2381" actId="1076"/>
          <ac:picMkLst>
            <pc:docMk/>
            <pc:sldMk cId="347895870" sldId="282"/>
            <ac:picMk id="5" creationId="{00000000-0000-0000-0000-000000000000}"/>
          </ac:picMkLst>
        </pc:picChg>
        <pc:picChg chg="del mod">
          <ac:chgData name="Jan Deprez" userId="05cd037951cfb0c2" providerId="LiveId" clId="{6B1BCFBC-7313-4C58-8456-C85ED1FFC5C9}" dt="2024-01-13T18:11:03.690" v="2369" actId="21"/>
          <ac:picMkLst>
            <pc:docMk/>
            <pc:sldMk cId="347895870" sldId="282"/>
            <ac:picMk id="6" creationId="{00000000-0000-0000-0000-000000000000}"/>
          </ac:picMkLst>
        </pc:picChg>
      </pc:sldChg>
      <pc:sldChg chg="new del">
        <pc:chgData name="Jan Deprez" userId="05cd037951cfb0c2" providerId="LiveId" clId="{6B1BCFBC-7313-4C58-8456-C85ED1FFC5C9}" dt="2024-01-05T08:09:17.679" v="6" actId="2696"/>
        <pc:sldMkLst>
          <pc:docMk/>
          <pc:sldMk cId="1342042449" sldId="283"/>
        </pc:sldMkLst>
      </pc:sldChg>
      <pc:sldChg chg="delSp modSp add del mod">
        <pc:chgData name="Jan Deprez" userId="05cd037951cfb0c2" providerId="LiveId" clId="{6B1BCFBC-7313-4C58-8456-C85ED1FFC5C9}" dt="2024-01-12T06:12:33.107" v="578" actId="2696"/>
        <pc:sldMkLst>
          <pc:docMk/>
          <pc:sldMk cId="2654059685" sldId="284"/>
        </pc:sldMkLst>
        <pc:spChg chg="mod">
          <ac:chgData name="Jan Deprez" userId="05cd037951cfb0c2" providerId="LiveId" clId="{6B1BCFBC-7313-4C58-8456-C85ED1FFC5C9}" dt="2024-01-05T08:09:36.125" v="26" actId="20577"/>
          <ac:spMkLst>
            <pc:docMk/>
            <pc:sldMk cId="2654059685" sldId="284"/>
            <ac:spMk id="9" creationId="{00000000-0000-0000-0000-000000000000}"/>
          </ac:spMkLst>
        </pc:spChg>
        <pc:spChg chg="mod">
          <ac:chgData name="Jan Deprez" userId="05cd037951cfb0c2" providerId="LiveId" clId="{6B1BCFBC-7313-4C58-8456-C85ED1FFC5C9}" dt="2024-01-05T08:09:40.704" v="27" actId="6549"/>
          <ac:spMkLst>
            <pc:docMk/>
            <pc:sldMk cId="2654059685" sldId="284"/>
            <ac:spMk id="10" creationId="{00000000-0000-0000-0000-000000000000}"/>
          </ac:spMkLst>
        </pc:spChg>
        <pc:picChg chg="del">
          <ac:chgData name="Jan Deprez" userId="05cd037951cfb0c2" providerId="LiveId" clId="{6B1BCFBC-7313-4C58-8456-C85ED1FFC5C9}" dt="2024-01-05T08:09:23.834" v="7" actId="21"/>
          <ac:picMkLst>
            <pc:docMk/>
            <pc:sldMk cId="2654059685" sldId="284"/>
            <ac:picMk id="2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3431C4-ACC3-4BB3-8394-FB67B00889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D8A6924-5A74-41BB-B724-77A7E91368F7}">
      <dgm:prSet phldrT="[Tekst]"/>
      <dgm:spPr/>
      <dgm:t>
        <a:bodyPr/>
        <a:lstStyle/>
        <a:p>
          <a:r>
            <a:rPr lang="nl-BE" dirty="0"/>
            <a:t>Februari </a:t>
          </a:r>
        </a:p>
      </dgm:t>
    </dgm:pt>
    <dgm:pt modelId="{5C73CDC0-7CB6-4DD7-B6EC-28C15F3BCE42}" type="parTrans" cxnId="{5784AC90-D593-45D1-BE05-2B6C5CE4FFE5}">
      <dgm:prSet/>
      <dgm:spPr/>
      <dgm:t>
        <a:bodyPr/>
        <a:lstStyle/>
        <a:p>
          <a:endParaRPr lang="nl-BE"/>
        </a:p>
      </dgm:t>
    </dgm:pt>
    <dgm:pt modelId="{30F93219-2829-4C97-BD27-345D20897A82}" type="sibTrans" cxnId="{5784AC90-D593-45D1-BE05-2B6C5CE4FFE5}">
      <dgm:prSet/>
      <dgm:spPr/>
      <dgm:t>
        <a:bodyPr/>
        <a:lstStyle/>
        <a:p>
          <a:endParaRPr lang="nl-BE"/>
        </a:p>
      </dgm:t>
    </dgm:pt>
    <dgm:pt modelId="{D2D8C697-DD47-45C2-903C-B4E115B99732}">
      <dgm:prSet phldrT="[Tekst]"/>
      <dgm:spPr/>
      <dgm:t>
        <a:bodyPr/>
        <a:lstStyle/>
        <a:p>
          <a:r>
            <a:rPr lang="nl-BE" dirty="0"/>
            <a:t>xx</a:t>
          </a:r>
        </a:p>
      </dgm:t>
    </dgm:pt>
    <dgm:pt modelId="{9B9DE69A-A3B6-493D-B7DB-702251ADA1B7}" type="parTrans" cxnId="{B1054493-53D1-4950-B1C5-EC2464D0DFE0}">
      <dgm:prSet/>
      <dgm:spPr/>
      <dgm:t>
        <a:bodyPr/>
        <a:lstStyle/>
        <a:p>
          <a:endParaRPr lang="nl-BE"/>
        </a:p>
      </dgm:t>
    </dgm:pt>
    <dgm:pt modelId="{9EE92476-01E4-446F-A9DB-F6C11733D86E}" type="sibTrans" cxnId="{B1054493-53D1-4950-B1C5-EC2464D0DFE0}">
      <dgm:prSet/>
      <dgm:spPr/>
      <dgm:t>
        <a:bodyPr/>
        <a:lstStyle/>
        <a:p>
          <a:endParaRPr lang="nl-BE"/>
        </a:p>
      </dgm:t>
    </dgm:pt>
    <dgm:pt modelId="{1A5B0ECF-884E-4F1E-A144-75766DB30304}">
      <dgm:prSet/>
      <dgm:spPr/>
      <dgm:t>
        <a:bodyPr/>
        <a:lstStyle/>
        <a:p>
          <a:r>
            <a:rPr lang="nl-BE" dirty="0"/>
            <a:t>Juni</a:t>
          </a:r>
        </a:p>
      </dgm:t>
    </dgm:pt>
    <dgm:pt modelId="{5E5F7182-9D98-4902-AAFE-D34D445AC038}" type="parTrans" cxnId="{C1C5DF28-63E3-4B77-8521-E87225C2B553}">
      <dgm:prSet/>
      <dgm:spPr/>
      <dgm:t>
        <a:bodyPr/>
        <a:lstStyle/>
        <a:p>
          <a:endParaRPr lang="nl-BE"/>
        </a:p>
      </dgm:t>
    </dgm:pt>
    <dgm:pt modelId="{B79E4AD3-DC70-4F6F-865E-EEBEB6072115}" type="sibTrans" cxnId="{C1C5DF28-63E3-4B77-8521-E87225C2B553}">
      <dgm:prSet/>
      <dgm:spPr/>
      <dgm:t>
        <a:bodyPr/>
        <a:lstStyle/>
        <a:p>
          <a:endParaRPr lang="nl-BE"/>
        </a:p>
      </dgm:t>
    </dgm:pt>
    <dgm:pt modelId="{E5897D4E-2BBC-4D6A-AB5C-2581AF3492CD}">
      <dgm:prSet phldrT="[Tekst]"/>
      <dgm:spPr/>
      <dgm:t>
        <a:bodyPr/>
        <a:lstStyle/>
        <a:p>
          <a:r>
            <a:rPr lang="nl-BE" dirty="0"/>
            <a:t>Mei	</a:t>
          </a:r>
        </a:p>
      </dgm:t>
    </dgm:pt>
    <dgm:pt modelId="{8FF22071-AC96-4B3E-9D7D-D388E2C49877}" type="sibTrans" cxnId="{BF8BBB8D-21E9-4EC7-9D21-59822B0337D4}">
      <dgm:prSet/>
      <dgm:spPr/>
      <dgm:t>
        <a:bodyPr/>
        <a:lstStyle/>
        <a:p>
          <a:endParaRPr lang="nl-BE"/>
        </a:p>
      </dgm:t>
    </dgm:pt>
    <dgm:pt modelId="{52C8B6A2-E2E5-42FD-9C43-35A3AB7BD05C}" type="parTrans" cxnId="{BF8BBB8D-21E9-4EC7-9D21-59822B0337D4}">
      <dgm:prSet/>
      <dgm:spPr/>
      <dgm:t>
        <a:bodyPr/>
        <a:lstStyle/>
        <a:p>
          <a:endParaRPr lang="nl-BE"/>
        </a:p>
      </dgm:t>
    </dgm:pt>
    <dgm:pt modelId="{37038551-C1C5-43E8-B7E4-DE32D99152BA}">
      <dgm:prSet/>
      <dgm:spPr/>
      <dgm:t>
        <a:bodyPr/>
        <a:lstStyle/>
        <a:p>
          <a:r>
            <a:rPr lang="nl-BE" dirty="0"/>
            <a:t>April</a:t>
          </a:r>
        </a:p>
      </dgm:t>
    </dgm:pt>
    <dgm:pt modelId="{8A5E85C5-E8F1-4E2D-A0F8-8A2CB1C6F683}" type="sibTrans" cxnId="{69FE36D4-FF93-4875-AAF2-1EAD6672F408}">
      <dgm:prSet/>
      <dgm:spPr/>
      <dgm:t>
        <a:bodyPr/>
        <a:lstStyle/>
        <a:p>
          <a:endParaRPr lang="nl-BE"/>
        </a:p>
      </dgm:t>
    </dgm:pt>
    <dgm:pt modelId="{4BF5E789-15DC-4F31-B7B4-28961F641614}" type="parTrans" cxnId="{69FE36D4-FF93-4875-AAF2-1EAD6672F408}">
      <dgm:prSet/>
      <dgm:spPr/>
      <dgm:t>
        <a:bodyPr/>
        <a:lstStyle/>
        <a:p>
          <a:endParaRPr lang="nl-BE"/>
        </a:p>
      </dgm:t>
    </dgm:pt>
    <dgm:pt modelId="{DB7C3651-8471-4901-B5C7-9D9CB6A25F37}">
      <dgm:prSet/>
      <dgm:spPr/>
      <dgm:t>
        <a:bodyPr/>
        <a:lstStyle/>
        <a:p>
          <a:r>
            <a:rPr lang="nl-BE" dirty="0"/>
            <a:t>Maart            </a:t>
          </a:r>
        </a:p>
      </dgm:t>
    </dgm:pt>
    <dgm:pt modelId="{46EF852B-E212-490C-AD62-2490CEB92A0C}" type="sibTrans" cxnId="{ADD8E1CE-3F92-4C88-97EA-9AC7FE76D215}">
      <dgm:prSet/>
      <dgm:spPr/>
      <dgm:t>
        <a:bodyPr/>
        <a:lstStyle/>
        <a:p>
          <a:endParaRPr lang="nl-BE"/>
        </a:p>
      </dgm:t>
    </dgm:pt>
    <dgm:pt modelId="{BC6FD01E-C02F-40B7-AF13-6F5DBF6A0324}" type="parTrans" cxnId="{ADD8E1CE-3F92-4C88-97EA-9AC7FE76D215}">
      <dgm:prSet/>
      <dgm:spPr/>
      <dgm:t>
        <a:bodyPr/>
        <a:lstStyle/>
        <a:p>
          <a:endParaRPr lang="nl-BE"/>
        </a:p>
      </dgm:t>
    </dgm:pt>
    <dgm:pt modelId="{9BDCD75D-8465-47D6-81A7-462C1A65FD25}">
      <dgm:prSet phldrT="[Tekst]"/>
      <dgm:spPr/>
      <dgm:t>
        <a:bodyPr/>
        <a:lstStyle/>
        <a:p>
          <a:r>
            <a:rPr lang="nl-BE" dirty="0"/>
            <a:t>januari</a:t>
          </a:r>
        </a:p>
      </dgm:t>
    </dgm:pt>
    <dgm:pt modelId="{E65F9695-36E8-4415-9A3E-3577246F9FC7}" type="parTrans" cxnId="{2F6310B9-0A0A-4D45-A9F2-DBFB781E4231}">
      <dgm:prSet/>
      <dgm:spPr/>
      <dgm:t>
        <a:bodyPr/>
        <a:lstStyle/>
        <a:p>
          <a:endParaRPr lang="nl-NL"/>
        </a:p>
      </dgm:t>
    </dgm:pt>
    <dgm:pt modelId="{4DD519FB-A4F6-4E04-8549-49E6382A6DE3}" type="sibTrans" cxnId="{2F6310B9-0A0A-4D45-A9F2-DBFB781E4231}">
      <dgm:prSet/>
      <dgm:spPr/>
      <dgm:t>
        <a:bodyPr/>
        <a:lstStyle/>
        <a:p>
          <a:endParaRPr lang="nl-NL"/>
        </a:p>
      </dgm:t>
    </dgm:pt>
    <dgm:pt modelId="{827C4BC7-3B08-4FED-979E-47A646F99AA1}" type="pres">
      <dgm:prSet presAssocID="{523431C4-ACC3-4BB3-8394-FB67B00889F2}" presName="Name0" presStyleCnt="0">
        <dgm:presLayoutVars>
          <dgm:dir/>
          <dgm:resizeHandles val="exact"/>
        </dgm:presLayoutVars>
      </dgm:prSet>
      <dgm:spPr/>
    </dgm:pt>
    <dgm:pt modelId="{69E8E06A-14A4-467A-B367-090311744751}" type="pres">
      <dgm:prSet presAssocID="{9BDCD75D-8465-47D6-81A7-462C1A65FD25}" presName="parTxOnly" presStyleLbl="node1" presStyleIdx="0" presStyleCnt="7">
        <dgm:presLayoutVars>
          <dgm:bulletEnabled val="1"/>
        </dgm:presLayoutVars>
      </dgm:prSet>
      <dgm:spPr/>
    </dgm:pt>
    <dgm:pt modelId="{F59857D2-AA86-4F1D-B7D0-189AC116A239}" type="pres">
      <dgm:prSet presAssocID="{4DD519FB-A4F6-4E04-8549-49E6382A6DE3}" presName="parSpace" presStyleCnt="0"/>
      <dgm:spPr/>
    </dgm:pt>
    <dgm:pt modelId="{2420098F-8133-45B0-A8F3-9637EF255553}" type="pres">
      <dgm:prSet presAssocID="{6D8A6924-5A74-41BB-B724-77A7E91368F7}" presName="parTxOnly" presStyleLbl="node1" presStyleIdx="1" presStyleCnt="7">
        <dgm:presLayoutVars>
          <dgm:bulletEnabled val="1"/>
        </dgm:presLayoutVars>
      </dgm:prSet>
      <dgm:spPr/>
    </dgm:pt>
    <dgm:pt modelId="{06C4704F-CF9D-4F68-B8BB-E7C6D4B184DB}" type="pres">
      <dgm:prSet presAssocID="{30F93219-2829-4C97-BD27-345D20897A82}" presName="parSpace" presStyleCnt="0"/>
      <dgm:spPr/>
    </dgm:pt>
    <dgm:pt modelId="{1D68E954-7756-49BB-9CBF-0B4581D93B2C}" type="pres">
      <dgm:prSet presAssocID="{DB7C3651-8471-4901-B5C7-9D9CB6A25F37}" presName="parTxOnly" presStyleLbl="node1" presStyleIdx="2" presStyleCnt="7">
        <dgm:presLayoutVars>
          <dgm:bulletEnabled val="1"/>
        </dgm:presLayoutVars>
      </dgm:prSet>
      <dgm:spPr/>
    </dgm:pt>
    <dgm:pt modelId="{45F3F142-38E4-42D7-B847-A20FE519BAC1}" type="pres">
      <dgm:prSet presAssocID="{46EF852B-E212-490C-AD62-2490CEB92A0C}" presName="parSpace" presStyleCnt="0"/>
      <dgm:spPr/>
    </dgm:pt>
    <dgm:pt modelId="{9C5F4EE7-0D3C-4FE1-B58B-FDC1547E4C7D}" type="pres">
      <dgm:prSet presAssocID="{37038551-C1C5-43E8-B7E4-DE32D99152BA}" presName="parTxOnly" presStyleLbl="node1" presStyleIdx="3" presStyleCnt="7">
        <dgm:presLayoutVars>
          <dgm:bulletEnabled val="1"/>
        </dgm:presLayoutVars>
      </dgm:prSet>
      <dgm:spPr/>
    </dgm:pt>
    <dgm:pt modelId="{6BBCAD7E-E8E2-4455-8FE9-2A67BC522267}" type="pres">
      <dgm:prSet presAssocID="{8A5E85C5-E8F1-4E2D-A0F8-8A2CB1C6F683}" presName="parSpace" presStyleCnt="0"/>
      <dgm:spPr/>
    </dgm:pt>
    <dgm:pt modelId="{12B3D19D-7738-4212-A31B-693E2C5C0573}" type="pres">
      <dgm:prSet presAssocID="{E5897D4E-2BBC-4D6A-AB5C-2581AF3492CD}" presName="parTxOnly" presStyleLbl="node1" presStyleIdx="4" presStyleCnt="7">
        <dgm:presLayoutVars>
          <dgm:bulletEnabled val="1"/>
        </dgm:presLayoutVars>
      </dgm:prSet>
      <dgm:spPr/>
    </dgm:pt>
    <dgm:pt modelId="{8A9D3032-00BF-40A3-BAD1-242B98BBC524}" type="pres">
      <dgm:prSet presAssocID="{8FF22071-AC96-4B3E-9D7D-D388E2C49877}" presName="parSpace" presStyleCnt="0"/>
      <dgm:spPr/>
    </dgm:pt>
    <dgm:pt modelId="{D55A18CD-B986-4C1F-829C-C3B32500E9CC}" type="pres">
      <dgm:prSet presAssocID="{1A5B0ECF-884E-4F1E-A144-75766DB30304}" presName="parTxOnly" presStyleLbl="node1" presStyleIdx="5" presStyleCnt="7">
        <dgm:presLayoutVars>
          <dgm:bulletEnabled val="1"/>
        </dgm:presLayoutVars>
      </dgm:prSet>
      <dgm:spPr/>
    </dgm:pt>
    <dgm:pt modelId="{AB85A095-C108-4134-AEC8-709FFF17B214}" type="pres">
      <dgm:prSet presAssocID="{B79E4AD3-DC70-4F6F-865E-EEBEB6072115}" presName="parSpace" presStyleCnt="0"/>
      <dgm:spPr/>
    </dgm:pt>
    <dgm:pt modelId="{B0DB23CE-6584-4883-B658-B20F0F114657}" type="pres">
      <dgm:prSet presAssocID="{D2D8C697-DD47-45C2-903C-B4E115B997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F5DC5110-75E5-416F-BD2C-6D0495E4C2AD}" type="presOf" srcId="{E5897D4E-2BBC-4D6A-AB5C-2581AF3492CD}" destId="{12B3D19D-7738-4212-A31B-693E2C5C0573}" srcOrd="0" destOrd="0" presId="urn:microsoft.com/office/officeart/2005/8/layout/hChevron3"/>
    <dgm:cxn modelId="{CE0ECF17-85C9-4D5A-BE7D-A8BB35AB2EFE}" type="presOf" srcId="{9BDCD75D-8465-47D6-81A7-462C1A65FD25}" destId="{69E8E06A-14A4-467A-B367-090311744751}" srcOrd="0" destOrd="0" presId="urn:microsoft.com/office/officeart/2005/8/layout/hChevron3"/>
    <dgm:cxn modelId="{C1C5DF28-63E3-4B77-8521-E87225C2B553}" srcId="{523431C4-ACC3-4BB3-8394-FB67B00889F2}" destId="{1A5B0ECF-884E-4F1E-A144-75766DB30304}" srcOrd="5" destOrd="0" parTransId="{5E5F7182-9D98-4902-AAFE-D34D445AC038}" sibTransId="{B79E4AD3-DC70-4F6F-865E-EEBEB6072115}"/>
    <dgm:cxn modelId="{1405AC4E-A96C-4B3F-8BBE-A06690C52F14}" type="presOf" srcId="{D2D8C697-DD47-45C2-903C-B4E115B99732}" destId="{B0DB23CE-6584-4883-B658-B20F0F114657}" srcOrd="0" destOrd="0" presId="urn:microsoft.com/office/officeart/2005/8/layout/hChevron3"/>
    <dgm:cxn modelId="{B5B0EC58-6E44-4FCD-96DB-F089A6436CC2}" type="presOf" srcId="{37038551-C1C5-43E8-B7E4-DE32D99152BA}" destId="{9C5F4EE7-0D3C-4FE1-B58B-FDC1547E4C7D}" srcOrd="0" destOrd="0" presId="urn:microsoft.com/office/officeart/2005/8/layout/hChevron3"/>
    <dgm:cxn modelId="{31C2E58A-CBC9-4529-9784-ABB21F0B46FB}" type="presOf" srcId="{523431C4-ACC3-4BB3-8394-FB67B00889F2}" destId="{827C4BC7-3B08-4FED-979E-47A646F99AA1}" srcOrd="0" destOrd="0" presId="urn:microsoft.com/office/officeart/2005/8/layout/hChevron3"/>
    <dgm:cxn modelId="{BF8BBB8D-21E9-4EC7-9D21-59822B0337D4}" srcId="{523431C4-ACC3-4BB3-8394-FB67B00889F2}" destId="{E5897D4E-2BBC-4D6A-AB5C-2581AF3492CD}" srcOrd="4" destOrd="0" parTransId="{52C8B6A2-E2E5-42FD-9C43-35A3AB7BD05C}" sibTransId="{8FF22071-AC96-4B3E-9D7D-D388E2C49877}"/>
    <dgm:cxn modelId="{5784AC90-D593-45D1-BE05-2B6C5CE4FFE5}" srcId="{523431C4-ACC3-4BB3-8394-FB67B00889F2}" destId="{6D8A6924-5A74-41BB-B724-77A7E91368F7}" srcOrd="1" destOrd="0" parTransId="{5C73CDC0-7CB6-4DD7-B6EC-28C15F3BCE42}" sibTransId="{30F93219-2829-4C97-BD27-345D20897A82}"/>
    <dgm:cxn modelId="{B1054493-53D1-4950-B1C5-EC2464D0DFE0}" srcId="{523431C4-ACC3-4BB3-8394-FB67B00889F2}" destId="{D2D8C697-DD47-45C2-903C-B4E115B99732}" srcOrd="6" destOrd="0" parTransId="{9B9DE69A-A3B6-493D-B7DB-702251ADA1B7}" sibTransId="{9EE92476-01E4-446F-A9DB-F6C11733D86E}"/>
    <dgm:cxn modelId="{BFF5BDA1-1FF2-46B2-A706-CCFA2C68058E}" type="presOf" srcId="{DB7C3651-8471-4901-B5C7-9D9CB6A25F37}" destId="{1D68E954-7756-49BB-9CBF-0B4581D93B2C}" srcOrd="0" destOrd="0" presId="urn:microsoft.com/office/officeart/2005/8/layout/hChevron3"/>
    <dgm:cxn modelId="{080175B1-D6F5-4B08-B2E5-B9A51866C14F}" type="presOf" srcId="{1A5B0ECF-884E-4F1E-A144-75766DB30304}" destId="{D55A18CD-B986-4C1F-829C-C3B32500E9CC}" srcOrd="0" destOrd="0" presId="urn:microsoft.com/office/officeart/2005/8/layout/hChevron3"/>
    <dgm:cxn modelId="{2F6310B9-0A0A-4D45-A9F2-DBFB781E4231}" srcId="{523431C4-ACC3-4BB3-8394-FB67B00889F2}" destId="{9BDCD75D-8465-47D6-81A7-462C1A65FD25}" srcOrd="0" destOrd="0" parTransId="{E65F9695-36E8-4415-9A3E-3577246F9FC7}" sibTransId="{4DD519FB-A4F6-4E04-8549-49E6382A6DE3}"/>
    <dgm:cxn modelId="{95DE3CC9-9A0E-4323-840D-3168E53CC257}" type="presOf" srcId="{6D8A6924-5A74-41BB-B724-77A7E91368F7}" destId="{2420098F-8133-45B0-A8F3-9637EF255553}" srcOrd="0" destOrd="0" presId="urn:microsoft.com/office/officeart/2005/8/layout/hChevron3"/>
    <dgm:cxn modelId="{ADD8E1CE-3F92-4C88-97EA-9AC7FE76D215}" srcId="{523431C4-ACC3-4BB3-8394-FB67B00889F2}" destId="{DB7C3651-8471-4901-B5C7-9D9CB6A25F37}" srcOrd="2" destOrd="0" parTransId="{BC6FD01E-C02F-40B7-AF13-6F5DBF6A0324}" sibTransId="{46EF852B-E212-490C-AD62-2490CEB92A0C}"/>
    <dgm:cxn modelId="{69FE36D4-FF93-4875-AAF2-1EAD6672F408}" srcId="{523431C4-ACC3-4BB3-8394-FB67B00889F2}" destId="{37038551-C1C5-43E8-B7E4-DE32D99152BA}" srcOrd="3" destOrd="0" parTransId="{4BF5E789-15DC-4F31-B7B4-28961F641614}" sibTransId="{8A5E85C5-E8F1-4E2D-A0F8-8A2CB1C6F683}"/>
    <dgm:cxn modelId="{9E4A976F-78FB-439E-B62A-17B1E9246628}" type="presParOf" srcId="{827C4BC7-3B08-4FED-979E-47A646F99AA1}" destId="{69E8E06A-14A4-467A-B367-090311744751}" srcOrd="0" destOrd="0" presId="urn:microsoft.com/office/officeart/2005/8/layout/hChevron3"/>
    <dgm:cxn modelId="{8C716ACB-96BC-47A2-B0C5-BBF24F11868A}" type="presParOf" srcId="{827C4BC7-3B08-4FED-979E-47A646F99AA1}" destId="{F59857D2-AA86-4F1D-B7D0-189AC116A239}" srcOrd="1" destOrd="0" presId="urn:microsoft.com/office/officeart/2005/8/layout/hChevron3"/>
    <dgm:cxn modelId="{2C1960B9-8F70-4131-9C99-B38D8D351C33}" type="presParOf" srcId="{827C4BC7-3B08-4FED-979E-47A646F99AA1}" destId="{2420098F-8133-45B0-A8F3-9637EF255553}" srcOrd="2" destOrd="0" presId="urn:microsoft.com/office/officeart/2005/8/layout/hChevron3"/>
    <dgm:cxn modelId="{68913385-0982-48BE-9039-019597B7318D}" type="presParOf" srcId="{827C4BC7-3B08-4FED-979E-47A646F99AA1}" destId="{06C4704F-CF9D-4F68-B8BB-E7C6D4B184DB}" srcOrd="3" destOrd="0" presId="urn:microsoft.com/office/officeart/2005/8/layout/hChevron3"/>
    <dgm:cxn modelId="{6DF3D4F6-69AE-4C68-8B2C-63006BED666E}" type="presParOf" srcId="{827C4BC7-3B08-4FED-979E-47A646F99AA1}" destId="{1D68E954-7756-49BB-9CBF-0B4581D93B2C}" srcOrd="4" destOrd="0" presId="urn:microsoft.com/office/officeart/2005/8/layout/hChevron3"/>
    <dgm:cxn modelId="{5C46DFE5-A323-43B0-9AAD-BE3BA2528702}" type="presParOf" srcId="{827C4BC7-3B08-4FED-979E-47A646F99AA1}" destId="{45F3F142-38E4-42D7-B847-A20FE519BAC1}" srcOrd="5" destOrd="0" presId="urn:microsoft.com/office/officeart/2005/8/layout/hChevron3"/>
    <dgm:cxn modelId="{FD2FEFBA-8451-4CCF-9F85-6EFE5F06B687}" type="presParOf" srcId="{827C4BC7-3B08-4FED-979E-47A646F99AA1}" destId="{9C5F4EE7-0D3C-4FE1-B58B-FDC1547E4C7D}" srcOrd="6" destOrd="0" presId="urn:microsoft.com/office/officeart/2005/8/layout/hChevron3"/>
    <dgm:cxn modelId="{DE50DD80-4D49-4485-8200-81AE855139C4}" type="presParOf" srcId="{827C4BC7-3B08-4FED-979E-47A646F99AA1}" destId="{6BBCAD7E-E8E2-4455-8FE9-2A67BC522267}" srcOrd="7" destOrd="0" presId="urn:microsoft.com/office/officeart/2005/8/layout/hChevron3"/>
    <dgm:cxn modelId="{6B80D531-DC8F-474E-98BB-551595D18300}" type="presParOf" srcId="{827C4BC7-3B08-4FED-979E-47A646F99AA1}" destId="{12B3D19D-7738-4212-A31B-693E2C5C0573}" srcOrd="8" destOrd="0" presId="urn:microsoft.com/office/officeart/2005/8/layout/hChevron3"/>
    <dgm:cxn modelId="{69F03CC3-12FC-4978-8DF6-073B02746CD5}" type="presParOf" srcId="{827C4BC7-3B08-4FED-979E-47A646F99AA1}" destId="{8A9D3032-00BF-40A3-BAD1-242B98BBC524}" srcOrd="9" destOrd="0" presId="urn:microsoft.com/office/officeart/2005/8/layout/hChevron3"/>
    <dgm:cxn modelId="{9D652681-BEC2-40A2-BF94-119C7D4D906E}" type="presParOf" srcId="{827C4BC7-3B08-4FED-979E-47A646F99AA1}" destId="{D55A18CD-B986-4C1F-829C-C3B32500E9CC}" srcOrd="10" destOrd="0" presId="urn:microsoft.com/office/officeart/2005/8/layout/hChevron3"/>
    <dgm:cxn modelId="{77BA75AC-C5D0-4C54-8502-52EA41809201}" type="presParOf" srcId="{827C4BC7-3B08-4FED-979E-47A646F99AA1}" destId="{AB85A095-C108-4134-AEC8-709FFF17B214}" srcOrd="11" destOrd="0" presId="urn:microsoft.com/office/officeart/2005/8/layout/hChevron3"/>
    <dgm:cxn modelId="{27B26426-855A-42F9-821A-AFC59BD27174}" type="presParOf" srcId="{827C4BC7-3B08-4FED-979E-47A646F99AA1}" destId="{B0DB23CE-6584-4883-B658-B20F0F114657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8E06A-14A4-467A-B367-090311744751}">
      <dsp:nvSpPr>
        <dsp:cNvPr id="0" name=""/>
        <dsp:cNvSpPr/>
      </dsp:nvSpPr>
      <dsp:spPr>
        <a:xfrm>
          <a:off x="1231" y="65994"/>
          <a:ext cx="1448511" cy="5794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januari</a:t>
          </a:r>
        </a:p>
      </dsp:txBody>
      <dsp:txXfrm>
        <a:off x="1231" y="65994"/>
        <a:ext cx="1303660" cy="579404"/>
      </dsp:txXfrm>
    </dsp:sp>
    <dsp:sp modelId="{2420098F-8133-45B0-A8F3-9637EF255553}">
      <dsp:nvSpPr>
        <dsp:cNvPr id="0" name=""/>
        <dsp:cNvSpPr/>
      </dsp:nvSpPr>
      <dsp:spPr>
        <a:xfrm>
          <a:off x="1160039" y="65994"/>
          <a:ext cx="1448511" cy="5794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Februari </a:t>
          </a:r>
        </a:p>
      </dsp:txBody>
      <dsp:txXfrm>
        <a:off x="1449741" y="65994"/>
        <a:ext cx="869107" cy="579404"/>
      </dsp:txXfrm>
    </dsp:sp>
    <dsp:sp modelId="{1D68E954-7756-49BB-9CBF-0B4581D93B2C}">
      <dsp:nvSpPr>
        <dsp:cNvPr id="0" name=""/>
        <dsp:cNvSpPr/>
      </dsp:nvSpPr>
      <dsp:spPr>
        <a:xfrm>
          <a:off x="2318848" y="65994"/>
          <a:ext cx="1448511" cy="5794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Maart            </a:t>
          </a:r>
        </a:p>
      </dsp:txBody>
      <dsp:txXfrm>
        <a:off x="2608550" y="65994"/>
        <a:ext cx="869107" cy="579404"/>
      </dsp:txXfrm>
    </dsp:sp>
    <dsp:sp modelId="{9C5F4EE7-0D3C-4FE1-B58B-FDC1547E4C7D}">
      <dsp:nvSpPr>
        <dsp:cNvPr id="0" name=""/>
        <dsp:cNvSpPr/>
      </dsp:nvSpPr>
      <dsp:spPr>
        <a:xfrm>
          <a:off x="3477657" y="65994"/>
          <a:ext cx="1448511" cy="5794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April</a:t>
          </a:r>
        </a:p>
      </dsp:txBody>
      <dsp:txXfrm>
        <a:off x="3767359" y="65994"/>
        <a:ext cx="869107" cy="579404"/>
      </dsp:txXfrm>
    </dsp:sp>
    <dsp:sp modelId="{12B3D19D-7738-4212-A31B-693E2C5C0573}">
      <dsp:nvSpPr>
        <dsp:cNvPr id="0" name=""/>
        <dsp:cNvSpPr/>
      </dsp:nvSpPr>
      <dsp:spPr>
        <a:xfrm>
          <a:off x="4636466" y="65994"/>
          <a:ext cx="1448511" cy="5794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Mei	</a:t>
          </a:r>
        </a:p>
      </dsp:txBody>
      <dsp:txXfrm>
        <a:off x="4926168" y="65994"/>
        <a:ext cx="869107" cy="579404"/>
      </dsp:txXfrm>
    </dsp:sp>
    <dsp:sp modelId="{D55A18CD-B986-4C1F-829C-C3B32500E9CC}">
      <dsp:nvSpPr>
        <dsp:cNvPr id="0" name=""/>
        <dsp:cNvSpPr/>
      </dsp:nvSpPr>
      <dsp:spPr>
        <a:xfrm>
          <a:off x="5795275" y="65994"/>
          <a:ext cx="1448511" cy="5794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Juni</a:t>
          </a:r>
        </a:p>
      </dsp:txBody>
      <dsp:txXfrm>
        <a:off x="6084977" y="65994"/>
        <a:ext cx="869107" cy="579404"/>
      </dsp:txXfrm>
    </dsp:sp>
    <dsp:sp modelId="{B0DB23CE-6584-4883-B658-B20F0F114657}">
      <dsp:nvSpPr>
        <dsp:cNvPr id="0" name=""/>
        <dsp:cNvSpPr/>
      </dsp:nvSpPr>
      <dsp:spPr>
        <a:xfrm>
          <a:off x="6954083" y="65994"/>
          <a:ext cx="1448511" cy="5794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xx</a:t>
          </a:r>
        </a:p>
      </dsp:txBody>
      <dsp:txXfrm>
        <a:off x="7243785" y="65994"/>
        <a:ext cx="869107" cy="579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6088" cy="501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B6368-5A43-43B4-879F-BC49BE8F3417}" type="datetimeFigureOut">
              <a:rPr lang="nl-BE" smtClean="0"/>
              <a:t>13/01/2024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4047"/>
            <a:ext cx="2986088" cy="501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4047"/>
            <a:ext cx="2986088" cy="501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F2177-9A7E-46F0-8A0F-7087FFBD1D3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1657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EAC3-ABBD-481D-A9EB-8499111F5135}" type="datetimeFigureOut">
              <a:rPr lang="nl-BE" smtClean="0"/>
              <a:t>13/01/2024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00CB-A1F4-4E93-905F-6C3224B4220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4684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EAC3-ABBD-481D-A9EB-8499111F5135}" type="datetimeFigureOut">
              <a:rPr lang="nl-BE" smtClean="0"/>
              <a:t>13/01/2024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00CB-A1F4-4E93-905F-6C3224B4220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026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EAC3-ABBD-481D-A9EB-8499111F5135}" type="datetimeFigureOut">
              <a:rPr lang="nl-BE" smtClean="0"/>
              <a:t>13/01/2024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00CB-A1F4-4E93-905F-6C3224B4220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78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EAC3-ABBD-481D-A9EB-8499111F5135}" type="datetimeFigureOut">
              <a:rPr lang="nl-BE" smtClean="0"/>
              <a:t>13/01/2024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00CB-A1F4-4E93-905F-6C3224B4220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489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EAC3-ABBD-481D-A9EB-8499111F5135}" type="datetimeFigureOut">
              <a:rPr lang="nl-BE" smtClean="0"/>
              <a:t>13/01/2024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00CB-A1F4-4E93-905F-6C3224B4220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84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EAC3-ABBD-481D-A9EB-8499111F5135}" type="datetimeFigureOut">
              <a:rPr lang="nl-BE" smtClean="0"/>
              <a:t>13/01/2024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00CB-A1F4-4E93-905F-6C3224B4220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273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EAC3-ABBD-481D-A9EB-8499111F5135}" type="datetimeFigureOut">
              <a:rPr lang="nl-BE" smtClean="0"/>
              <a:t>13/01/2024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00CB-A1F4-4E93-905F-6C3224B4220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556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EAC3-ABBD-481D-A9EB-8499111F5135}" type="datetimeFigureOut">
              <a:rPr lang="nl-BE" smtClean="0"/>
              <a:t>13/01/2024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00CB-A1F4-4E93-905F-6C3224B4220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645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EAC3-ABBD-481D-A9EB-8499111F5135}" type="datetimeFigureOut">
              <a:rPr lang="nl-BE" smtClean="0"/>
              <a:t>13/01/2024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00CB-A1F4-4E93-905F-6C3224B4220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298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EAC3-ABBD-481D-A9EB-8499111F5135}" type="datetimeFigureOut">
              <a:rPr lang="nl-BE" smtClean="0"/>
              <a:t>13/01/2024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00CB-A1F4-4E93-905F-6C3224B4220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876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EAC3-ABBD-481D-A9EB-8499111F5135}" type="datetimeFigureOut">
              <a:rPr lang="nl-BE" smtClean="0"/>
              <a:t>13/01/2024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00CB-A1F4-4E93-905F-6C3224B4220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463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1EAC3-ABBD-481D-A9EB-8499111F5135}" type="datetimeFigureOut">
              <a:rPr lang="nl-BE" smtClean="0"/>
              <a:t>13/01/2024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500CB-A1F4-4E93-905F-6C3224B4220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304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eseenschoolinkuurne.b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diagramLayout" Target="../diagrams/layout1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microsoft.com/office/2007/relationships/diagramDrawing" Target="../diagrams/drawing1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diagramColors" Target="../diagrams/colors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slideLayout" Target="../slideLayouts/slideLayout6.xml"/><Relationship Id="rId40" Type="http://schemas.openxmlformats.org/officeDocument/2006/relationships/diagramQuickStyle" Target="../diagrams/quickStyle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eseenschoolinkuurne.b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1524000" y="712805"/>
            <a:ext cx="9144000" cy="2387600"/>
          </a:xfrm>
        </p:spPr>
        <p:txBody>
          <a:bodyPr/>
          <a:lstStyle/>
          <a:p>
            <a:r>
              <a:rPr lang="nl-BE" b="1" dirty="0">
                <a:solidFill>
                  <a:srgbClr val="FF0000"/>
                </a:solidFill>
                <a:latin typeface="+mn-lt"/>
              </a:rPr>
              <a:t>Kies een school in Kuurne</a:t>
            </a:r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Infoavond voor ouders</a:t>
            </a:r>
          </a:p>
          <a:p>
            <a:r>
              <a:rPr lang="nl-BE" dirty="0"/>
              <a:t>16 januari 2024</a:t>
            </a:r>
          </a:p>
        </p:txBody>
      </p:sp>
      <p:pic>
        <p:nvPicPr>
          <p:cNvPr id="4" name="Afbeelding 1" descr="Adresbalk_Gemeentebestuu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6"/>
          <a:stretch/>
        </p:blipFill>
        <p:spPr bwMode="auto">
          <a:xfrm>
            <a:off x="513309" y="5759433"/>
            <a:ext cx="235074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961" y="3976316"/>
            <a:ext cx="2703499" cy="28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0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39788" y="457200"/>
            <a:ext cx="11047412" cy="611188"/>
          </a:xfrm>
        </p:spPr>
        <p:txBody>
          <a:bodyPr/>
          <a:lstStyle/>
          <a:p>
            <a:r>
              <a:rPr lang="nl-BE" dirty="0"/>
              <a:t>Wat na het aanmelden?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8812" y="5394306"/>
            <a:ext cx="1373188" cy="1463694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half" idx="2"/>
          </p:nvPr>
        </p:nvSpPr>
        <p:spPr>
          <a:xfrm>
            <a:off x="839788" y="1337667"/>
            <a:ext cx="11047412" cy="4630738"/>
          </a:xfrm>
        </p:spPr>
        <p:txBody>
          <a:bodyPr/>
          <a:lstStyle/>
          <a:p>
            <a:r>
              <a:rPr lang="nl-BE" sz="2800" dirty="0"/>
              <a:t>Op 26 maart 2024 komt de </a:t>
            </a:r>
            <a:r>
              <a:rPr lang="nl-BE" sz="2800" b="1" dirty="0">
                <a:solidFill>
                  <a:srgbClr val="FF0000"/>
                </a:solidFill>
              </a:rPr>
              <a:t>toewijzingscommissie</a:t>
            </a:r>
            <a:r>
              <a:rPr lang="nl-BE" sz="2800" dirty="0">
                <a:solidFill>
                  <a:srgbClr val="FF0000"/>
                </a:solidFill>
              </a:rPr>
              <a:t> </a:t>
            </a:r>
            <a:r>
              <a:rPr lang="nl-BE" sz="2800" dirty="0"/>
              <a:t>samen. </a:t>
            </a:r>
          </a:p>
          <a:p>
            <a:r>
              <a:rPr lang="nl-BE" sz="2800" dirty="0"/>
              <a:t>De toewijzingscommissie is samengesteld uit </a:t>
            </a:r>
            <a:r>
              <a:rPr lang="nl-BE" sz="2800" b="1" dirty="0"/>
              <a:t>alle directeurs van de verschillende Kuurnse scholen</a:t>
            </a:r>
            <a:r>
              <a:rPr lang="nl-BE" sz="2800" dirty="0"/>
              <a:t>.  </a:t>
            </a:r>
          </a:p>
          <a:p>
            <a:endParaRPr lang="nl-BE" sz="2800" dirty="0"/>
          </a:p>
          <a:p>
            <a:endParaRPr lang="nl-BE" sz="2000" dirty="0"/>
          </a:p>
          <a:p>
            <a:endParaRPr lang="nl-BE" sz="2000" dirty="0"/>
          </a:p>
          <a:p>
            <a:r>
              <a:rPr lang="nl-BE" sz="2000" dirty="0"/>
              <a:t>Alle aanmeldingen worden </a:t>
            </a:r>
            <a:r>
              <a:rPr lang="nl-BE" sz="2000" b="1" dirty="0"/>
              <a:t>gerangschikt</a:t>
            </a:r>
            <a:r>
              <a:rPr lang="nl-BE" sz="2000" dirty="0"/>
              <a:t> volgens:</a:t>
            </a:r>
          </a:p>
          <a:p>
            <a:r>
              <a:rPr lang="nl-BE" sz="2000" dirty="0"/>
              <a:t>	1. de </a:t>
            </a:r>
            <a:r>
              <a:rPr lang="nl-BE" sz="2000" b="1" dirty="0"/>
              <a:t>keuze van de ouders</a:t>
            </a:r>
          </a:p>
          <a:p>
            <a:r>
              <a:rPr lang="nl-BE" sz="2000" dirty="0"/>
              <a:t>	2. in geval van meer aanmeldingen dan vrije plaatsen in de school dan gebeurt dit volgens de 	    </a:t>
            </a:r>
            <a:r>
              <a:rPr lang="nl-BE" sz="2000" b="1" dirty="0"/>
              <a:t>meest gunstige afstand </a:t>
            </a:r>
            <a:r>
              <a:rPr lang="nl-BE" sz="2000" dirty="0"/>
              <a:t>tussen de school en het domicilieadres, het toekomstig adres, het   	    werk van mama of papa.</a:t>
            </a:r>
          </a:p>
          <a:p>
            <a:endParaRPr lang="nl-BE" sz="2000" dirty="0"/>
          </a:p>
        </p:txBody>
      </p:sp>
      <p:pic>
        <p:nvPicPr>
          <p:cNvPr id="5" name="Afbeelding 1" descr="Adresbalk_Gemeentebestuu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6"/>
          <a:stretch/>
        </p:blipFill>
        <p:spPr bwMode="auto">
          <a:xfrm>
            <a:off x="504825" y="5968405"/>
            <a:ext cx="1663904" cy="56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754" y="2482399"/>
            <a:ext cx="2743200" cy="158191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24376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39788" y="457200"/>
            <a:ext cx="11047412" cy="704850"/>
          </a:xfrm>
        </p:spPr>
        <p:txBody>
          <a:bodyPr/>
          <a:lstStyle/>
          <a:p>
            <a:r>
              <a:rPr lang="nl-BE" dirty="0"/>
              <a:t>Wat na het aanmelden?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8812" y="5394306"/>
            <a:ext cx="1373188" cy="1463694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half" idx="2"/>
          </p:nvPr>
        </p:nvSpPr>
        <p:spPr>
          <a:xfrm>
            <a:off x="839788" y="1657350"/>
            <a:ext cx="11047412" cy="4211638"/>
          </a:xfrm>
        </p:spPr>
        <p:txBody>
          <a:bodyPr/>
          <a:lstStyle/>
          <a:p>
            <a:pPr algn="ctr"/>
            <a:r>
              <a:rPr lang="nl-BE" sz="2800" dirty="0">
                <a:solidFill>
                  <a:srgbClr val="FF0000"/>
                </a:solidFill>
              </a:rPr>
              <a:t>U zal uiterlijk 2 april 2024 een antwoord ontvangen via mail. </a:t>
            </a:r>
          </a:p>
          <a:p>
            <a:pPr algn="ctr"/>
            <a:r>
              <a:rPr lang="nl-BE" sz="2800" dirty="0">
                <a:solidFill>
                  <a:srgbClr val="FF0000"/>
                </a:solidFill>
              </a:rPr>
              <a:t>(U kan ook aangeven  een brief te willen ontvangen).</a:t>
            </a:r>
          </a:p>
          <a:p>
            <a:pPr algn="ctr"/>
            <a:endParaRPr lang="nl-BE" sz="2800" dirty="0">
              <a:solidFill>
                <a:srgbClr val="FF0000"/>
              </a:solidFill>
            </a:endParaRPr>
          </a:p>
          <a:p>
            <a:r>
              <a:rPr lang="nl-BE" sz="2000" dirty="0"/>
              <a:t>1. een uitnodiging om uw kind in te schrijven in </a:t>
            </a:r>
            <a:r>
              <a:rPr lang="nl-BE" sz="2000" b="1" dirty="0"/>
              <a:t>de school van uw eerste keuze</a:t>
            </a:r>
          </a:p>
          <a:p>
            <a:r>
              <a:rPr lang="nl-BE" sz="2000" dirty="0"/>
              <a:t>2. een uitnodiging om uw kind in te schrijven </a:t>
            </a:r>
            <a:r>
              <a:rPr lang="nl-BE" sz="2000" b="1" dirty="0"/>
              <a:t>in een andere school </a:t>
            </a:r>
            <a:r>
              <a:rPr lang="nl-BE" sz="2000" dirty="0"/>
              <a:t>(tweede, derde of vierde keuze)</a:t>
            </a:r>
          </a:p>
          <a:p>
            <a:r>
              <a:rPr lang="nl-BE" sz="2000" dirty="0"/>
              <a:t>3. een bericht dat u uw kind </a:t>
            </a:r>
            <a:r>
              <a:rPr lang="nl-BE" sz="2000" b="1" dirty="0"/>
              <a:t>niet</a:t>
            </a:r>
            <a:r>
              <a:rPr lang="nl-BE" sz="2000" dirty="0"/>
              <a:t> kan inschrijven</a:t>
            </a:r>
          </a:p>
        </p:txBody>
      </p:sp>
      <p:pic>
        <p:nvPicPr>
          <p:cNvPr id="5" name="Afbeelding 1" descr="Adresbalk_Gemeentebestuu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6"/>
          <a:stretch/>
        </p:blipFill>
        <p:spPr bwMode="auto">
          <a:xfrm>
            <a:off x="504825" y="5968405"/>
            <a:ext cx="1663904" cy="56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683" y="4557386"/>
            <a:ext cx="3558633" cy="197167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09827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39788" y="457200"/>
            <a:ext cx="11047412" cy="704850"/>
          </a:xfrm>
        </p:spPr>
        <p:txBody>
          <a:bodyPr/>
          <a:lstStyle/>
          <a:p>
            <a:r>
              <a:rPr lang="nl-BE" dirty="0"/>
              <a:t>Wat na het aanmelden?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8812" y="5394306"/>
            <a:ext cx="1373188" cy="1463694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half" idx="2"/>
          </p:nvPr>
        </p:nvSpPr>
        <p:spPr>
          <a:xfrm>
            <a:off x="839788" y="1371600"/>
            <a:ext cx="11047412" cy="4497388"/>
          </a:xfrm>
        </p:spPr>
        <p:txBody>
          <a:bodyPr>
            <a:normAutofit lnSpcReduction="10000"/>
          </a:bodyPr>
          <a:lstStyle/>
          <a:p>
            <a:pPr algn="ctr"/>
            <a:r>
              <a:rPr lang="nl-BE" sz="2800" dirty="0">
                <a:solidFill>
                  <a:srgbClr val="FF0000"/>
                </a:solidFill>
              </a:rPr>
              <a:t>U zal uiterlijk 2 april 2024  een antwoord ontvangen</a:t>
            </a:r>
          </a:p>
          <a:p>
            <a:pPr algn="ctr"/>
            <a:endParaRPr lang="nl-BE" sz="2800" dirty="0">
              <a:solidFill>
                <a:srgbClr val="FF0000"/>
              </a:solidFill>
            </a:endParaRPr>
          </a:p>
          <a:p>
            <a:r>
              <a:rPr lang="nl-BE" sz="2000" dirty="0"/>
              <a:t>1. een uitnodiging om uw kind in te schrijven in de school van  uw eerste keuze</a:t>
            </a:r>
          </a:p>
          <a:p>
            <a:r>
              <a:rPr lang="nl-BE" sz="2000" dirty="0"/>
              <a:t>              </a:t>
            </a:r>
          </a:p>
          <a:p>
            <a:r>
              <a:rPr lang="nl-BE" sz="2000" dirty="0"/>
              <a:t>                  schrijf uw kind in </a:t>
            </a:r>
            <a:r>
              <a:rPr lang="nl-BE" sz="2000" b="1" dirty="0"/>
              <a:t>tussen 22 april 2024 en 13 mei 2024 </a:t>
            </a:r>
            <a:r>
              <a:rPr lang="nl-BE" sz="2000" dirty="0"/>
              <a:t>in de school van uw </a:t>
            </a:r>
            <a:r>
              <a:rPr lang="nl-BE" sz="2000" b="1" dirty="0"/>
              <a:t>eerste</a:t>
            </a:r>
            <a:r>
              <a:rPr lang="nl-BE" sz="2000" dirty="0"/>
              <a:t> keuze</a:t>
            </a:r>
          </a:p>
          <a:p>
            <a:endParaRPr lang="nl-BE" sz="2000" dirty="0"/>
          </a:p>
          <a:p>
            <a:endParaRPr lang="nl-BE" sz="2000" dirty="0"/>
          </a:p>
          <a:p>
            <a:r>
              <a:rPr lang="nl-BE" sz="2000" dirty="0"/>
              <a:t>De inschrijving van uw kind is </a:t>
            </a:r>
            <a:r>
              <a:rPr lang="nl-BE" sz="2000" b="1" dirty="0"/>
              <a:t>zeker </a:t>
            </a:r>
            <a:r>
              <a:rPr lang="nl-BE" sz="2000" dirty="0"/>
              <a:t>!</a:t>
            </a:r>
          </a:p>
          <a:p>
            <a:r>
              <a:rPr lang="nl-BE" sz="2000" u="sng" dirty="0"/>
              <a:t>Voorwaarde:</a:t>
            </a:r>
            <a:r>
              <a:rPr lang="nl-BE" sz="2000" dirty="0"/>
              <a:t> Akkoord gaan met het </a:t>
            </a:r>
            <a:r>
              <a:rPr lang="nl-BE" sz="2000" b="1" dirty="0"/>
              <a:t>pedagogisch project </a:t>
            </a:r>
            <a:r>
              <a:rPr lang="nl-BE" sz="2000" dirty="0"/>
              <a:t>en </a:t>
            </a:r>
            <a:r>
              <a:rPr lang="nl-BE" sz="2000" b="1" dirty="0"/>
              <a:t>schoolreglement </a:t>
            </a:r>
            <a:endParaRPr lang="nl-BE" sz="2000" dirty="0"/>
          </a:p>
          <a:p>
            <a:endParaRPr lang="nl-BE" sz="2000" dirty="0"/>
          </a:p>
          <a:p>
            <a:r>
              <a:rPr lang="nl-BE" sz="2000" b="1" dirty="0"/>
              <a:t>Opgelet!  Deze periode moet gerespecteerd worden!</a:t>
            </a:r>
          </a:p>
        </p:txBody>
      </p:sp>
      <p:pic>
        <p:nvPicPr>
          <p:cNvPr id="5" name="Afbeelding 1" descr="Adresbalk_Gemeentebestuu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6"/>
          <a:stretch/>
        </p:blipFill>
        <p:spPr bwMode="auto">
          <a:xfrm>
            <a:off x="504825" y="5968405"/>
            <a:ext cx="1663904" cy="56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estreepte PIJL-RECHTS 1"/>
          <p:cNvSpPr/>
          <p:nvPr/>
        </p:nvSpPr>
        <p:spPr>
          <a:xfrm>
            <a:off x="1336777" y="2962275"/>
            <a:ext cx="342900" cy="352425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5093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39788" y="457200"/>
            <a:ext cx="11047412" cy="704850"/>
          </a:xfrm>
        </p:spPr>
        <p:txBody>
          <a:bodyPr/>
          <a:lstStyle/>
          <a:p>
            <a:r>
              <a:rPr lang="nl-BE" dirty="0"/>
              <a:t>Wat na het aanmelden?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8812" y="5394306"/>
            <a:ext cx="1373188" cy="1463694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half" idx="2"/>
          </p:nvPr>
        </p:nvSpPr>
        <p:spPr>
          <a:xfrm>
            <a:off x="839788" y="1371600"/>
            <a:ext cx="11047412" cy="449738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nl-BE" sz="2800" dirty="0">
                <a:solidFill>
                  <a:srgbClr val="FF0000"/>
                </a:solidFill>
              </a:rPr>
              <a:t>U zal uiterlijk 2 april 2024 een antwoord ontvangen</a:t>
            </a:r>
          </a:p>
          <a:p>
            <a:endParaRPr lang="nl-BE" sz="2000" dirty="0"/>
          </a:p>
          <a:p>
            <a:r>
              <a:rPr lang="nl-BE" sz="2000" dirty="0"/>
              <a:t>2. een uitnodiging om uw kind in te schrijven in een andere school (tweede, derde, vierde of ... keuze)</a:t>
            </a:r>
          </a:p>
          <a:p>
            <a:endParaRPr lang="nl-BE" sz="2000" dirty="0"/>
          </a:p>
          <a:p>
            <a:r>
              <a:rPr lang="nl-BE" sz="2000" dirty="0"/>
              <a:t>               schrijf uw kind in </a:t>
            </a:r>
            <a:r>
              <a:rPr lang="nl-BE" sz="2000" b="1" dirty="0"/>
              <a:t>tussen 22 april 2024 en 13 mei 2024 </a:t>
            </a:r>
            <a:r>
              <a:rPr lang="nl-BE" sz="2000" dirty="0"/>
              <a:t>in de school die op uw brief staat</a:t>
            </a:r>
          </a:p>
          <a:p>
            <a:endParaRPr lang="nl-BE" sz="2000" dirty="0"/>
          </a:p>
          <a:p>
            <a:r>
              <a:rPr lang="nl-BE" sz="2000" dirty="0"/>
              <a:t>De inschrijving van uw kind is zeker!</a:t>
            </a:r>
          </a:p>
          <a:p>
            <a:r>
              <a:rPr lang="nl-BE" sz="2000" u="sng" dirty="0"/>
              <a:t>Voorwaarde:</a:t>
            </a:r>
            <a:r>
              <a:rPr lang="nl-BE" sz="2000" dirty="0"/>
              <a:t> akkoord gaan met het pedagogisch project en 		</a:t>
            </a:r>
          </a:p>
          <a:p>
            <a:r>
              <a:rPr lang="nl-BE" sz="2000" dirty="0"/>
              <a:t>                        schoolreglement van de school</a:t>
            </a:r>
          </a:p>
          <a:p>
            <a:endParaRPr lang="nl-BE" sz="2000" dirty="0"/>
          </a:p>
          <a:p>
            <a:r>
              <a:rPr lang="nl-BE" sz="2000" b="1" dirty="0"/>
              <a:t>Opgelet!  Deze periode moet gerespecteerd worden!   </a:t>
            </a:r>
          </a:p>
          <a:p>
            <a:endParaRPr lang="nl-BE" sz="2000" b="1" dirty="0"/>
          </a:p>
          <a:p>
            <a:r>
              <a:rPr lang="nl-BE" sz="2000" dirty="0"/>
              <a:t>                of  (indien u dit niet wenst) </a:t>
            </a:r>
            <a:r>
              <a:rPr lang="nl-BE" sz="2000" b="1" dirty="0"/>
              <a:t>wachten tot 23 mei 2024</a:t>
            </a:r>
          </a:p>
          <a:p>
            <a:endParaRPr lang="nl-BE" sz="2000" dirty="0"/>
          </a:p>
        </p:txBody>
      </p:sp>
      <p:pic>
        <p:nvPicPr>
          <p:cNvPr id="5" name="Afbeelding 1" descr="Adresbalk_Gemeentebestuu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6"/>
          <a:stretch/>
        </p:blipFill>
        <p:spPr bwMode="auto">
          <a:xfrm>
            <a:off x="504825" y="5968405"/>
            <a:ext cx="1663904" cy="56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estreepte PIJL-RECHTS 5"/>
          <p:cNvSpPr/>
          <p:nvPr/>
        </p:nvSpPr>
        <p:spPr>
          <a:xfrm>
            <a:off x="1254329" y="2705100"/>
            <a:ext cx="342900" cy="352425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Gestreepte PIJL-RECHTS 10"/>
          <p:cNvSpPr/>
          <p:nvPr/>
        </p:nvSpPr>
        <p:spPr>
          <a:xfrm>
            <a:off x="1254329" y="5390059"/>
            <a:ext cx="342900" cy="352425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5202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39788" y="457200"/>
            <a:ext cx="11047412" cy="704850"/>
          </a:xfrm>
        </p:spPr>
        <p:txBody>
          <a:bodyPr/>
          <a:lstStyle/>
          <a:p>
            <a:r>
              <a:rPr lang="nl-BE"/>
              <a:t>Wat na het aanmelden? 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8812" y="5394306"/>
            <a:ext cx="1373188" cy="1463694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half" idx="2"/>
          </p:nvPr>
        </p:nvSpPr>
        <p:spPr>
          <a:xfrm>
            <a:off x="839788" y="1371600"/>
            <a:ext cx="11047412" cy="4497388"/>
          </a:xfrm>
        </p:spPr>
        <p:txBody>
          <a:bodyPr>
            <a:normAutofit lnSpcReduction="10000"/>
          </a:bodyPr>
          <a:lstStyle/>
          <a:p>
            <a:pPr algn="ctr"/>
            <a:r>
              <a:rPr lang="nl-BE" sz="2800" dirty="0">
                <a:solidFill>
                  <a:srgbClr val="FF0000"/>
                </a:solidFill>
              </a:rPr>
              <a:t>U zal uiterlijk 2 april 2024  een antwoord ontvangen</a:t>
            </a:r>
          </a:p>
          <a:p>
            <a:pPr algn="ctr"/>
            <a:endParaRPr lang="nl-BE" sz="2800" dirty="0">
              <a:solidFill>
                <a:srgbClr val="FF0000"/>
              </a:solidFill>
            </a:endParaRPr>
          </a:p>
          <a:p>
            <a:r>
              <a:rPr lang="nl-BE" sz="2000" dirty="0"/>
              <a:t>3. een bericht dat u uw kind </a:t>
            </a:r>
            <a:r>
              <a:rPr lang="nl-BE" sz="2000" b="1" dirty="0"/>
              <a:t>niet</a:t>
            </a:r>
            <a:r>
              <a:rPr lang="nl-BE" sz="2000" dirty="0"/>
              <a:t> kan inschrijven </a:t>
            </a:r>
          </a:p>
          <a:p>
            <a:endParaRPr lang="nl-BE" sz="2000" dirty="0"/>
          </a:p>
          <a:p>
            <a:r>
              <a:rPr lang="nl-BE" sz="2000" dirty="0"/>
              <a:t>              </a:t>
            </a:r>
            <a:r>
              <a:rPr lang="nl-BE" sz="2000" b="1" dirty="0"/>
              <a:t>wachten tot 23 mei 2024</a:t>
            </a:r>
          </a:p>
          <a:p>
            <a:endParaRPr lang="nl-BE" sz="2000" dirty="0"/>
          </a:p>
          <a:p>
            <a:pPr algn="ctr"/>
            <a:r>
              <a:rPr lang="nl-BE" sz="2000" dirty="0">
                <a:solidFill>
                  <a:srgbClr val="FF0000"/>
                </a:solidFill>
              </a:rPr>
              <a:t>In welke school zijn nog vrije plaatsen? Waar vind ik deze informatie? </a:t>
            </a:r>
          </a:p>
          <a:p>
            <a:endParaRPr lang="nl-BE" sz="2000" dirty="0"/>
          </a:p>
          <a:p>
            <a:pPr marL="342900" indent="-342900">
              <a:buFontTx/>
              <a:buChar char="-"/>
            </a:pPr>
            <a:r>
              <a:rPr lang="nl-BE" sz="2000" dirty="0">
                <a:hlinkClick r:id="rId3"/>
              </a:rPr>
              <a:t>www.kieseenschoolinkuurne.be</a:t>
            </a:r>
            <a:endParaRPr lang="nl-BE" sz="2000" dirty="0"/>
          </a:p>
          <a:p>
            <a:pPr marL="342900" indent="-342900">
              <a:buFontTx/>
              <a:buChar char="-"/>
            </a:pPr>
            <a:r>
              <a:rPr lang="nl-BE" sz="2000" dirty="0"/>
              <a:t>Websites van de scholen</a:t>
            </a:r>
          </a:p>
          <a:p>
            <a:pPr marL="342900" indent="-342900">
              <a:buFontTx/>
              <a:buChar char="-"/>
            </a:pPr>
            <a:r>
              <a:rPr lang="nl-BE" sz="2000" dirty="0"/>
              <a:t>Affiches aan de scholen</a:t>
            </a:r>
          </a:p>
        </p:txBody>
      </p:sp>
      <p:pic>
        <p:nvPicPr>
          <p:cNvPr id="5" name="Afbeelding 1" descr="Adresbalk_Gemeentebestuur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6"/>
          <a:stretch/>
        </p:blipFill>
        <p:spPr bwMode="auto">
          <a:xfrm>
            <a:off x="504825" y="5968405"/>
            <a:ext cx="1663904" cy="56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estreepte PIJL-RECHTS 5"/>
          <p:cNvSpPr/>
          <p:nvPr/>
        </p:nvSpPr>
        <p:spPr>
          <a:xfrm>
            <a:off x="1263854" y="3036590"/>
            <a:ext cx="342900" cy="352425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1616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intervalshape"/>
          <p:cNvSpPr/>
          <p:nvPr>
            <p:custDataLst>
              <p:tags r:id="rId2"/>
            </p:custDataLst>
          </p:nvPr>
        </p:nvSpPr>
        <p:spPr>
          <a:xfrm>
            <a:off x="5161993" y="4485891"/>
            <a:ext cx="2672862" cy="203200"/>
          </a:xfrm>
          <a:prstGeom prst="chevron">
            <a:avLst/>
          </a:prstGeom>
          <a:solidFill>
            <a:srgbClr val="FEBA0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69" name="intervalshape"/>
          <p:cNvSpPr/>
          <p:nvPr>
            <p:custDataLst>
              <p:tags r:id="rId3"/>
            </p:custDataLst>
          </p:nvPr>
        </p:nvSpPr>
        <p:spPr>
          <a:xfrm>
            <a:off x="4334056" y="4136571"/>
            <a:ext cx="668216" cy="203200"/>
          </a:xfrm>
          <a:prstGeom prst="chevron">
            <a:avLst/>
          </a:prstGeom>
          <a:solidFill>
            <a:srgbClr val="6F319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62" name="intervalshape"/>
          <p:cNvSpPr/>
          <p:nvPr>
            <p:custDataLst>
              <p:tags r:id="rId4"/>
            </p:custDataLst>
          </p:nvPr>
        </p:nvSpPr>
        <p:spPr>
          <a:xfrm>
            <a:off x="3485011" y="3787250"/>
            <a:ext cx="742461" cy="203200"/>
          </a:xfrm>
          <a:prstGeom prst="chevron">
            <a:avLst/>
          </a:prstGeom>
          <a:solidFill>
            <a:srgbClr val="1AAA4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55" name="intervalshape"/>
          <p:cNvSpPr/>
          <p:nvPr>
            <p:custDataLst>
              <p:tags r:id="rId5"/>
            </p:custDataLst>
          </p:nvPr>
        </p:nvSpPr>
        <p:spPr>
          <a:xfrm>
            <a:off x="2705426" y="3437929"/>
            <a:ext cx="668215" cy="203200"/>
          </a:xfrm>
          <a:prstGeom prst="chevron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cxnSp>
        <p:nvCxnSpPr>
          <p:cNvPr id="46" name="milestoneshape"/>
          <p:cNvCxnSpPr/>
          <p:nvPr>
            <p:custDataLst>
              <p:tags r:id="rId6"/>
            </p:custDataLst>
          </p:nvPr>
        </p:nvCxnSpPr>
        <p:spPr>
          <a:xfrm>
            <a:off x="2521085" y="1039330"/>
            <a:ext cx="0" cy="1592072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milestoneshape"/>
          <p:cNvCxnSpPr/>
          <p:nvPr>
            <p:custDataLst>
              <p:tags r:id="rId7"/>
            </p:custDataLst>
          </p:nvPr>
        </p:nvCxnSpPr>
        <p:spPr>
          <a:xfrm>
            <a:off x="3878941" y="1738232"/>
            <a:ext cx="0" cy="1087375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milestoneshape"/>
          <p:cNvCxnSpPr/>
          <p:nvPr>
            <p:custDataLst>
              <p:tags r:id="rId8"/>
            </p:custDataLst>
          </p:nvPr>
        </p:nvCxnSpPr>
        <p:spPr>
          <a:xfrm>
            <a:off x="6215189" y="1874271"/>
            <a:ext cx="0" cy="809625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milestoneshape"/>
          <p:cNvCxnSpPr/>
          <p:nvPr>
            <p:custDataLst>
              <p:tags r:id="rId9"/>
            </p:custDataLst>
          </p:nvPr>
        </p:nvCxnSpPr>
        <p:spPr>
          <a:xfrm flipH="1">
            <a:off x="7373713" y="2288439"/>
            <a:ext cx="6187" cy="3911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gshape"/>
          <p:cNvSpPr txBox="1"/>
          <p:nvPr>
            <p:custDataLst>
              <p:tags r:id="rId10"/>
            </p:custDataLst>
          </p:nvPr>
        </p:nvSpPr>
        <p:spPr>
          <a:xfrm>
            <a:off x="2705426" y="2580607"/>
            <a:ext cx="775678" cy="508000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nl-BE" sz="1200">
                <a:solidFill>
                  <a:srgbClr val="FFFFFF"/>
                </a:solidFill>
                <a:latin typeface="Calibri"/>
              </a:rPr>
              <a:t>feb</a:t>
            </a:r>
          </a:p>
        </p:txBody>
      </p:sp>
      <p:cxnSp>
        <p:nvCxnSpPr>
          <p:cNvPr id="7" name="pgshape"/>
          <p:cNvCxnSpPr/>
          <p:nvPr/>
        </p:nvCxnSpPr>
        <p:spPr>
          <a:xfrm>
            <a:off x="3781994" y="2733008"/>
            <a:ext cx="0" cy="20320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gshape"/>
          <p:cNvSpPr txBox="1"/>
          <p:nvPr>
            <p:custDataLst>
              <p:tags r:id="rId11"/>
            </p:custDataLst>
          </p:nvPr>
        </p:nvSpPr>
        <p:spPr>
          <a:xfrm>
            <a:off x="3781995" y="1037264"/>
            <a:ext cx="1126067" cy="2051343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nl-BE" sz="1200" dirty="0">
                <a:solidFill>
                  <a:srgbClr val="FFFFFF"/>
                </a:solidFill>
                <a:latin typeface="Calibri"/>
              </a:rPr>
              <a:t>mrt</a:t>
            </a:r>
          </a:p>
        </p:txBody>
      </p:sp>
      <p:cxnSp>
        <p:nvCxnSpPr>
          <p:cNvPr id="9" name="pgshape"/>
          <p:cNvCxnSpPr/>
          <p:nvPr/>
        </p:nvCxnSpPr>
        <p:spPr>
          <a:xfrm>
            <a:off x="6804425" y="2733007"/>
            <a:ext cx="0" cy="20320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gshape"/>
          <p:cNvSpPr txBox="1"/>
          <p:nvPr>
            <p:custDataLst>
              <p:tags r:id="rId12"/>
            </p:custDataLst>
          </p:nvPr>
        </p:nvSpPr>
        <p:spPr>
          <a:xfrm>
            <a:off x="6820420" y="2587063"/>
            <a:ext cx="633828" cy="50127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nl-BE" sz="1200" dirty="0">
                <a:solidFill>
                  <a:srgbClr val="FFFFFF"/>
                </a:solidFill>
                <a:latin typeface="Calibri"/>
              </a:rPr>
              <a:t>apr</a:t>
            </a:r>
          </a:p>
        </p:txBody>
      </p:sp>
      <p:cxnSp>
        <p:nvCxnSpPr>
          <p:cNvPr id="11" name="pgshape"/>
          <p:cNvCxnSpPr/>
          <p:nvPr/>
        </p:nvCxnSpPr>
        <p:spPr>
          <a:xfrm>
            <a:off x="7340517" y="2733008"/>
            <a:ext cx="0" cy="20320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gshape"/>
          <p:cNvSpPr txBox="1"/>
          <p:nvPr>
            <p:custDataLst>
              <p:tags r:id="rId13"/>
            </p:custDataLst>
          </p:nvPr>
        </p:nvSpPr>
        <p:spPr>
          <a:xfrm>
            <a:off x="7338369" y="2578715"/>
            <a:ext cx="625562" cy="508000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nl-BE" sz="1200" dirty="0">
                <a:solidFill>
                  <a:srgbClr val="FFFFFF"/>
                </a:solidFill>
                <a:latin typeface="Calibri"/>
              </a:rPr>
              <a:t>mei</a:t>
            </a:r>
          </a:p>
        </p:txBody>
      </p:sp>
      <p:cxnSp>
        <p:nvCxnSpPr>
          <p:cNvPr id="13" name="pgshape"/>
          <p:cNvCxnSpPr/>
          <p:nvPr/>
        </p:nvCxnSpPr>
        <p:spPr>
          <a:xfrm>
            <a:off x="7968208" y="2741766"/>
            <a:ext cx="0" cy="20320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gshape"/>
          <p:cNvSpPr txBox="1"/>
          <p:nvPr>
            <p:custDataLst>
              <p:tags r:id="rId14"/>
            </p:custDataLst>
          </p:nvPr>
        </p:nvSpPr>
        <p:spPr>
          <a:xfrm>
            <a:off x="7956815" y="2561506"/>
            <a:ext cx="748788" cy="508000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nl-BE" sz="1200">
                <a:solidFill>
                  <a:srgbClr val="FFFFFF"/>
                </a:solidFill>
                <a:latin typeface="Calibri"/>
              </a:rPr>
              <a:t>jun</a:t>
            </a:r>
          </a:p>
        </p:txBody>
      </p:sp>
      <p:cxnSp>
        <p:nvCxnSpPr>
          <p:cNvPr id="15" name="pgshape"/>
          <p:cNvCxnSpPr/>
          <p:nvPr/>
        </p:nvCxnSpPr>
        <p:spPr>
          <a:xfrm>
            <a:off x="8703561" y="2733008"/>
            <a:ext cx="0" cy="20320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gshape"/>
          <p:cNvSpPr txBox="1"/>
          <p:nvPr>
            <p:custDataLst>
              <p:tags r:id="rId15"/>
            </p:custDataLst>
          </p:nvPr>
        </p:nvSpPr>
        <p:spPr>
          <a:xfrm>
            <a:off x="8688288" y="2580607"/>
            <a:ext cx="748788" cy="508000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nl-BE" sz="1200" dirty="0">
                <a:solidFill>
                  <a:srgbClr val="FFFFFF"/>
                </a:solidFill>
                <a:latin typeface="Calibri"/>
              </a:rPr>
              <a:t>XX</a:t>
            </a:r>
          </a:p>
        </p:txBody>
      </p:sp>
      <p:sp>
        <p:nvSpPr>
          <p:cNvPr id="19" name="milestoneshape"/>
          <p:cNvSpPr/>
          <p:nvPr/>
        </p:nvSpPr>
        <p:spPr>
          <a:xfrm rot="16200000">
            <a:off x="7393974" y="2233529"/>
            <a:ext cx="190500" cy="190500"/>
          </a:xfrm>
          <a:prstGeom prst="flowChartMerge">
            <a:avLst/>
          </a:prstGeom>
          <a:solidFill>
            <a:srgbClr val="FEBA0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milestoneshape"/>
          <p:cNvSpPr txBox="1"/>
          <p:nvPr>
            <p:custDataLst>
              <p:tags r:id="rId16"/>
            </p:custDataLst>
          </p:nvPr>
        </p:nvSpPr>
        <p:spPr>
          <a:xfrm>
            <a:off x="7622261" y="2216140"/>
            <a:ext cx="2968334" cy="228589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nl-BE" sz="1100" dirty="0">
                <a:solidFill>
                  <a:srgbClr val="000001"/>
                </a:solidFill>
              </a:rPr>
              <a:t>Start </a:t>
            </a:r>
            <a:r>
              <a:rPr lang="nl-BE" sz="1100" b="1" dirty="0">
                <a:solidFill>
                  <a:srgbClr val="FF0000"/>
                </a:solidFill>
              </a:rPr>
              <a:t>vrije inschrijvingen</a:t>
            </a:r>
          </a:p>
        </p:txBody>
      </p:sp>
      <p:sp>
        <p:nvSpPr>
          <p:cNvPr id="24" name="milestoneshape"/>
          <p:cNvSpPr txBox="1"/>
          <p:nvPr>
            <p:custDataLst>
              <p:tags r:id="rId17"/>
            </p:custDataLst>
          </p:nvPr>
        </p:nvSpPr>
        <p:spPr>
          <a:xfrm>
            <a:off x="7622261" y="2430843"/>
            <a:ext cx="1397000" cy="228600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/>
          <a:p>
            <a:r>
              <a:rPr lang="nl-BE" sz="1000" b="1" dirty="0">
                <a:solidFill>
                  <a:srgbClr val="1F497E"/>
                </a:solidFill>
              </a:rPr>
              <a:t>23/05/2024</a:t>
            </a:r>
          </a:p>
        </p:txBody>
      </p:sp>
      <p:sp>
        <p:nvSpPr>
          <p:cNvPr id="28" name="milestoneshape"/>
          <p:cNvSpPr/>
          <p:nvPr/>
        </p:nvSpPr>
        <p:spPr>
          <a:xfrm rot="16200000">
            <a:off x="6229227" y="1868949"/>
            <a:ext cx="190500" cy="190500"/>
          </a:xfrm>
          <a:prstGeom prst="flowChartMerge">
            <a:avLst/>
          </a:prstGeom>
          <a:solidFill>
            <a:srgbClr val="6F319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milestoneshape"/>
          <p:cNvSpPr txBox="1"/>
          <p:nvPr>
            <p:custDataLst>
              <p:tags r:id="rId18"/>
            </p:custDataLst>
          </p:nvPr>
        </p:nvSpPr>
        <p:spPr>
          <a:xfrm>
            <a:off x="6450340" y="1798040"/>
            <a:ext cx="2922798" cy="228589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nl-BE" sz="1100" dirty="0">
                <a:solidFill>
                  <a:srgbClr val="000001"/>
                </a:solidFill>
              </a:rPr>
              <a:t>Start </a:t>
            </a:r>
            <a:r>
              <a:rPr lang="nl-BE" sz="1100" b="1" dirty="0">
                <a:solidFill>
                  <a:srgbClr val="FF0000"/>
                </a:solidFill>
              </a:rPr>
              <a:t>inschrijvingen</a:t>
            </a:r>
            <a:r>
              <a:rPr lang="nl-BE" sz="1100" dirty="0">
                <a:solidFill>
                  <a:srgbClr val="000001"/>
                </a:solidFill>
              </a:rPr>
              <a:t> aangemelde kinderen</a:t>
            </a:r>
          </a:p>
        </p:txBody>
      </p:sp>
      <p:sp>
        <p:nvSpPr>
          <p:cNvPr id="33" name="milestoneshape"/>
          <p:cNvSpPr txBox="1"/>
          <p:nvPr>
            <p:custDataLst>
              <p:tags r:id="rId19"/>
            </p:custDataLst>
          </p:nvPr>
        </p:nvSpPr>
        <p:spPr>
          <a:xfrm>
            <a:off x="6438834" y="2023230"/>
            <a:ext cx="1397000" cy="228600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/>
          <a:p>
            <a:r>
              <a:rPr lang="nl-BE" sz="1000" b="1" dirty="0">
                <a:solidFill>
                  <a:srgbClr val="1F497E"/>
                </a:solidFill>
              </a:rPr>
              <a:t>22/04/2024</a:t>
            </a:r>
          </a:p>
        </p:txBody>
      </p:sp>
      <p:sp>
        <p:nvSpPr>
          <p:cNvPr id="36" name="milestoneshape"/>
          <p:cNvSpPr/>
          <p:nvPr/>
        </p:nvSpPr>
        <p:spPr>
          <a:xfrm rot="16200000">
            <a:off x="3893722" y="1711027"/>
            <a:ext cx="190500" cy="190500"/>
          </a:xfrm>
          <a:prstGeom prst="flowChartMerge">
            <a:avLst/>
          </a:prstGeom>
          <a:solidFill>
            <a:srgbClr val="1AAA4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milestoneshape"/>
          <p:cNvSpPr txBox="1"/>
          <p:nvPr>
            <p:custDataLst>
              <p:tags r:id="rId20"/>
            </p:custDataLst>
          </p:nvPr>
        </p:nvSpPr>
        <p:spPr>
          <a:xfrm>
            <a:off x="4099686" y="1675809"/>
            <a:ext cx="1969938" cy="228589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nl-BE" sz="1100" dirty="0">
                <a:solidFill>
                  <a:srgbClr val="000001"/>
                </a:solidFill>
              </a:rPr>
              <a:t>Start </a:t>
            </a:r>
            <a:r>
              <a:rPr lang="nl-BE" sz="1100" b="1" dirty="0">
                <a:solidFill>
                  <a:srgbClr val="FF0000"/>
                </a:solidFill>
              </a:rPr>
              <a:t>aanmelden</a:t>
            </a:r>
            <a:r>
              <a:rPr lang="nl-BE" sz="1100" dirty="0">
                <a:solidFill>
                  <a:srgbClr val="000001"/>
                </a:solidFill>
              </a:rPr>
              <a:t> alle kinderen</a:t>
            </a:r>
          </a:p>
        </p:txBody>
      </p:sp>
      <p:sp>
        <p:nvSpPr>
          <p:cNvPr id="41" name="milestoneshape"/>
          <p:cNvSpPr txBox="1"/>
          <p:nvPr>
            <p:custDataLst>
              <p:tags r:id="rId21"/>
            </p:custDataLst>
          </p:nvPr>
        </p:nvSpPr>
        <p:spPr>
          <a:xfrm>
            <a:off x="4140920" y="1899630"/>
            <a:ext cx="1397000" cy="228600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/>
          <a:p>
            <a:r>
              <a:rPr lang="nl-BE" sz="1000" b="1" dirty="0">
                <a:solidFill>
                  <a:srgbClr val="1F497E"/>
                </a:solidFill>
              </a:rPr>
              <a:t>27/02/2024</a:t>
            </a:r>
          </a:p>
        </p:txBody>
      </p:sp>
      <p:sp>
        <p:nvSpPr>
          <p:cNvPr id="45" name="milestoneshape"/>
          <p:cNvSpPr/>
          <p:nvPr/>
        </p:nvSpPr>
        <p:spPr>
          <a:xfrm rot="16200000">
            <a:off x="2524119" y="1039907"/>
            <a:ext cx="190500" cy="1905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milestoneshape"/>
          <p:cNvSpPr txBox="1"/>
          <p:nvPr>
            <p:custDataLst>
              <p:tags r:id="rId22"/>
            </p:custDataLst>
          </p:nvPr>
        </p:nvSpPr>
        <p:spPr>
          <a:xfrm>
            <a:off x="2701933" y="1037264"/>
            <a:ext cx="6492631" cy="228589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nl-BE" sz="1100" dirty="0">
                <a:solidFill>
                  <a:srgbClr val="000001"/>
                </a:solidFill>
              </a:rPr>
              <a:t>Start </a:t>
            </a:r>
            <a:r>
              <a:rPr lang="nl-BE" sz="1100" b="1" dirty="0">
                <a:solidFill>
                  <a:srgbClr val="FF0000"/>
                </a:solidFill>
              </a:rPr>
              <a:t>voorrangsperiode</a:t>
            </a:r>
            <a:r>
              <a:rPr lang="nl-BE" sz="1100" dirty="0">
                <a:solidFill>
                  <a:srgbClr val="000001"/>
                </a:solidFill>
              </a:rPr>
              <a:t> INSCHRIJVEN broertjes en zusjes en kinderen van personeel °2022</a:t>
            </a:r>
          </a:p>
        </p:txBody>
      </p:sp>
      <p:sp>
        <p:nvSpPr>
          <p:cNvPr id="50" name="milestoneshape"/>
          <p:cNvSpPr txBox="1"/>
          <p:nvPr>
            <p:custDataLst>
              <p:tags r:id="rId23"/>
            </p:custDataLst>
          </p:nvPr>
        </p:nvSpPr>
        <p:spPr>
          <a:xfrm>
            <a:off x="2723181" y="1222959"/>
            <a:ext cx="1397000" cy="228600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0">
            <a:noAutofit/>
          </a:bodyPr>
          <a:lstStyle/>
          <a:p>
            <a:r>
              <a:rPr lang="nl-BE" sz="1000" b="1" dirty="0">
                <a:solidFill>
                  <a:srgbClr val="1F497E"/>
                </a:solidFill>
              </a:rPr>
              <a:t>22/01/2024</a:t>
            </a:r>
          </a:p>
        </p:txBody>
      </p:sp>
      <p:sp>
        <p:nvSpPr>
          <p:cNvPr id="53" name="intervalshape"/>
          <p:cNvSpPr txBox="1"/>
          <p:nvPr>
            <p:custDataLst>
              <p:tags r:id="rId24"/>
            </p:custDataLst>
          </p:nvPr>
        </p:nvSpPr>
        <p:spPr>
          <a:xfrm>
            <a:off x="4174418" y="3468003"/>
            <a:ext cx="4695196" cy="143052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/>
          <a:p>
            <a:pPr>
              <a:lnSpc>
                <a:spcPts val="1050"/>
              </a:lnSpc>
            </a:pPr>
            <a:r>
              <a:rPr lang="nl-BE" sz="1100" dirty="0">
                <a:solidFill>
                  <a:srgbClr val="000001"/>
                </a:solidFill>
              </a:rPr>
              <a:t>voorrangsperiode inschrijven broertjes en zusjes en kinderen van personeel °2021</a:t>
            </a:r>
          </a:p>
        </p:txBody>
      </p:sp>
      <p:sp>
        <p:nvSpPr>
          <p:cNvPr id="56" name="intervalshape"/>
          <p:cNvSpPr txBox="1"/>
          <p:nvPr>
            <p:custDataLst>
              <p:tags r:id="rId25"/>
            </p:custDataLst>
          </p:nvPr>
        </p:nvSpPr>
        <p:spPr>
          <a:xfrm>
            <a:off x="1991545" y="3416420"/>
            <a:ext cx="713881" cy="246221"/>
          </a:xfrm>
          <a:prstGeom prst="rect">
            <a:avLst/>
          </a:prstGeom>
          <a:noFill/>
        </p:spPr>
        <p:txBody>
          <a:bodyPr vert="horz" wrap="none" lIns="88900" tIns="44450" rIns="88900" bIns="44450" rtlCol="0">
            <a:noAutofit/>
          </a:bodyPr>
          <a:lstStyle/>
          <a:p>
            <a:pPr algn="r"/>
            <a:r>
              <a:rPr lang="nl-BE" sz="1000" b="1" dirty="0">
                <a:solidFill>
                  <a:srgbClr val="1F497E"/>
                </a:solidFill>
              </a:rPr>
              <a:t>22/01/2024</a:t>
            </a:r>
          </a:p>
        </p:txBody>
      </p:sp>
      <p:sp>
        <p:nvSpPr>
          <p:cNvPr id="58" name="intervalshape"/>
          <p:cNvSpPr txBox="1"/>
          <p:nvPr>
            <p:custDataLst>
              <p:tags r:id="rId26"/>
            </p:custDataLst>
          </p:nvPr>
        </p:nvSpPr>
        <p:spPr>
          <a:xfrm>
            <a:off x="3381806" y="3416420"/>
            <a:ext cx="709613" cy="246221"/>
          </a:xfrm>
          <a:prstGeom prst="rect">
            <a:avLst/>
          </a:prstGeom>
          <a:noFill/>
        </p:spPr>
        <p:txBody>
          <a:bodyPr vert="horz" wrap="none" lIns="88900" tIns="44450" rIns="88900" bIns="44450" rtlCol="0">
            <a:noAutofit/>
          </a:bodyPr>
          <a:lstStyle/>
          <a:p>
            <a:r>
              <a:rPr lang="nl-BE" sz="1000" b="1" dirty="0">
                <a:solidFill>
                  <a:srgbClr val="1F497E"/>
                </a:solidFill>
              </a:rPr>
              <a:t>09/02/2024</a:t>
            </a:r>
          </a:p>
        </p:txBody>
      </p:sp>
      <p:sp>
        <p:nvSpPr>
          <p:cNvPr id="60" name="intervalshape"/>
          <p:cNvSpPr txBox="1"/>
          <p:nvPr>
            <p:custDataLst>
              <p:tags r:id="rId27"/>
            </p:custDataLst>
          </p:nvPr>
        </p:nvSpPr>
        <p:spPr>
          <a:xfrm>
            <a:off x="5002478" y="3804563"/>
            <a:ext cx="1891543" cy="143052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/>
          <a:p>
            <a:pPr>
              <a:lnSpc>
                <a:spcPts val="1050"/>
              </a:lnSpc>
            </a:pPr>
            <a:r>
              <a:rPr lang="nl-BE" sz="1100" dirty="0">
                <a:solidFill>
                  <a:srgbClr val="000001"/>
                </a:solidFill>
              </a:rPr>
              <a:t>periode aanmelden alle kinderen</a:t>
            </a:r>
          </a:p>
        </p:txBody>
      </p:sp>
      <p:sp>
        <p:nvSpPr>
          <p:cNvPr id="63" name="intervalshape"/>
          <p:cNvSpPr txBox="1"/>
          <p:nvPr>
            <p:custDataLst>
              <p:tags r:id="rId28"/>
            </p:custDataLst>
          </p:nvPr>
        </p:nvSpPr>
        <p:spPr>
          <a:xfrm>
            <a:off x="2775398" y="3765741"/>
            <a:ext cx="709612" cy="246221"/>
          </a:xfrm>
          <a:prstGeom prst="rect">
            <a:avLst/>
          </a:prstGeom>
          <a:noFill/>
        </p:spPr>
        <p:txBody>
          <a:bodyPr vert="horz" wrap="none" lIns="88900" tIns="44450" rIns="88900" bIns="44450" rtlCol="0">
            <a:noAutofit/>
          </a:bodyPr>
          <a:lstStyle/>
          <a:p>
            <a:pPr algn="r"/>
            <a:r>
              <a:rPr lang="nl-BE" sz="1000" b="1" dirty="0">
                <a:solidFill>
                  <a:srgbClr val="1F497E"/>
                </a:solidFill>
              </a:rPr>
              <a:t>27/02/2024</a:t>
            </a:r>
          </a:p>
        </p:txBody>
      </p:sp>
      <p:sp>
        <p:nvSpPr>
          <p:cNvPr id="65" name="intervalshape"/>
          <p:cNvSpPr txBox="1"/>
          <p:nvPr>
            <p:custDataLst>
              <p:tags r:id="rId29"/>
            </p:custDataLst>
          </p:nvPr>
        </p:nvSpPr>
        <p:spPr>
          <a:xfrm>
            <a:off x="4227472" y="3765741"/>
            <a:ext cx="709613" cy="246221"/>
          </a:xfrm>
          <a:prstGeom prst="rect">
            <a:avLst/>
          </a:prstGeom>
          <a:noFill/>
        </p:spPr>
        <p:txBody>
          <a:bodyPr vert="horz" wrap="none" lIns="88900" tIns="44450" rIns="88900" bIns="44450" rtlCol="0">
            <a:noAutofit/>
          </a:bodyPr>
          <a:lstStyle/>
          <a:p>
            <a:r>
              <a:rPr lang="nl-BE" sz="1000" b="1" dirty="0">
                <a:solidFill>
                  <a:srgbClr val="1F497E"/>
                </a:solidFill>
              </a:rPr>
              <a:t>19/03/2024</a:t>
            </a:r>
          </a:p>
        </p:txBody>
      </p:sp>
      <p:sp>
        <p:nvSpPr>
          <p:cNvPr id="67" name="intervalshape"/>
          <p:cNvSpPr txBox="1"/>
          <p:nvPr>
            <p:custDataLst>
              <p:tags r:id="rId30"/>
            </p:custDataLst>
          </p:nvPr>
        </p:nvSpPr>
        <p:spPr>
          <a:xfrm>
            <a:off x="5801361" y="4167519"/>
            <a:ext cx="2369238" cy="143052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/>
          <a:p>
            <a:pPr>
              <a:lnSpc>
                <a:spcPts val="1050"/>
              </a:lnSpc>
            </a:pPr>
            <a:r>
              <a:rPr lang="nl-BE" sz="1100" dirty="0">
                <a:solidFill>
                  <a:srgbClr val="000001"/>
                </a:solidFill>
              </a:rPr>
              <a:t>periode inschrijven aangemelde kinderen</a:t>
            </a:r>
          </a:p>
        </p:txBody>
      </p:sp>
      <p:sp>
        <p:nvSpPr>
          <p:cNvPr id="71" name="intervalshape"/>
          <p:cNvSpPr txBox="1"/>
          <p:nvPr>
            <p:custDataLst>
              <p:tags r:id="rId31"/>
            </p:custDataLst>
          </p:nvPr>
        </p:nvSpPr>
        <p:spPr>
          <a:xfrm>
            <a:off x="3624444" y="4115061"/>
            <a:ext cx="709612" cy="246221"/>
          </a:xfrm>
          <a:prstGeom prst="rect">
            <a:avLst/>
          </a:prstGeom>
          <a:noFill/>
        </p:spPr>
        <p:txBody>
          <a:bodyPr vert="horz" wrap="none" lIns="88900" tIns="44450" rIns="88900" bIns="44450" rtlCol="0">
            <a:noAutofit/>
          </a:bodyPr>
          <a:lstStyle/>
          <a:p>
            <a:pPr algn="r"/>
            <a:r>
              <a:rPr lang="nl-BE" sz="1000" b="1" dirty="0">
                <a:solidFill>
                  <a:srgbClr val="1F497E"/>
                </a:solidFill>
              </a:rPr>
              <a:t>22/04/2024</a:t>
            </a:r>
          </a:p>
        </p:txBody>
      </p:sp>
      <p:sp>
        <p:nvSpPr>
          <p:cNvPr id="73" name="intervalshape"/>
          <p:cNvSpPr txBox="1"/>
          <p:nvPr>
            <p:custDataLst>
              <p:tags r:id="rId32"/>
            </p:custDataLst>
          </p:nvPr>
        </p:nvSpPr>
        <p:spPr>
          <a:xfrm>
            <a:off x="5002275" y="4115061"/>
            <a:ext cx="709613" cy="246221"/>
          </a:xfrm>
          <a:prstGeom prst="rect">
            <a:avLst/>
          </a:prstGeom>
          <a:noFill/>
        </p:spPr>
        <p:txBody>
          <a:bodyPr vert="horz" wrap="none" lIns="88900" tIns="44450" rIns="88900" bIns="44450" rtlCol="0">
            <a:noAutofit/>
          </a:bodyPr>
          <a:lstStyle/>
          <a:p>
            <a:r>
              <a:rPr lang="nl-BE" sz="1000" b="1" dirty="0">
                <a:solidFill>
                  <a:srgbClr val="1F497E"/>
                </a:solidFill>
              </a:rPr>
              <a:t>13/05/2024</a:t>
            </a:r>
          </a:p>
        </p:txBody>
      </p:sp>
      <p:sp>
        <p:nvSpPr>
          <p:cNvPr id="75" name="intervalshape"/>
          <p:cNvSpPr txBox="1"/>
          <p:nvPr>
            <p:custDataLst>
              <p:tags r:id="rId33"/>
            </p:custDataLst>
          </p:nvPr>
        </p:nvSpPr>
        <p:spPr>
          <a:xfrm>
            <a:off x="5864168" y="4515964"/>
            <a:ext cx="1425070" cy="143052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/>
          <a:p>
            <a:pPr>
              <a:lnSpc>
                <a:spcPts val="1050"/>
              </a:lnSpc>
            </a:pPr>
            <a:r>
              <a:rPr lang="nl-BE" sz="1100" dirty="0">
                <a:solidFill>
                  <a:srgbClr val="000001"/>
                </a:solidFill>
              </a:rPr>
              <a:t>vrije inschrijvingsperiode</a:t>
            </a:r>
          </a:p>
        </p:txBody>
      </p:sp>
      <p:sp>
        <p:nvSpPr>
          <p:cNvPr id="79" name="intervalshape"/>
          <p:cNvSpPr txBox="1"/>
          <p:nvPr>
            <p:custDataLst>
              <p:tags r:id="rId34"/>
            </p:custDataLst>
          </p:nvPr>
        </p:nvSpPr>
        <p:spPr>
          <a:xfrm>
            <a:off x="4452381" y="4464381"/>
            <a:ext cx="709612" cy="246221"/>
          </a:xfrm>
          <a:prstGeom prst="rect">
            <a:avLst/>
          </a:prstGeom>
          <a:noFill/>
        </p:spPr>
        <p:txBody>
          <a:bodyPr vert="horz" wrap="none" lIns="88900" tIns="44450" rIns="88900" bIns="44450" rtlCol="0">
            <a:noAutofit/>
          </a:bodyPr>
          <a:lstStyle/>
          <a:p>
            <a:pPr algn="r"/>
            <a:r>
              <a:rPr lang="nl-BE" sz="1000" b="1" dirty="0">
                <a:solidFill>
                  <a:srgbClr val="1F497E"/>
                </a:solidFill>
              </a:rPr>
              <a:t>23/05/2024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580606" y="2554894"/>
          <a:ext cx="8403826" cy="711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sp>
        <p:nvSpPr>
          <p:cNvPr id="81" name="intervalshape"/>
          <p:cNvSpPr txBox="1"/>
          <p:nvPr>
            <p:custDataLst>
              <p:tags r:id="rId35"/>
            </p:custDataLst>
          </p:nvPr>
        </p:nvSpPr>
        <p:spPr>
          <a:xfrm>
            <a:off x="7834858" y="4464381"/>
            <a:ext cx="709613" cy="246221"/>
          </a:xfrm>
          <a:prstGeom prst="rect">
            <a:avLst/>
          </a:prstGeom>
          <a:noFill/>
        </p:spPr>
        <p:txBody>
          <a:bodyPr vert="horz" wrap="none" lIns="88900" tIns="44450" rIns="88900" bIns="44450" rtlCol="0">
            <a:noAutofit/>
          </a:bodyPr>
          <a:lstStyle/>
          <a:p>
            <a:r>
              <a:rPr lang="nl-BE" sz="1000" b="1" dirty="0">
                <a:solidFill>
                  <a:srgbClr val="1F497E"/>
                </a:solidFill>
              </a:rPr>
              <a:t>30/6/2024 of volverklaring</a:t>
            </a:r>
          </a:p>
        </p:txBody>
      </p:sp>
      <p:sp>
        <p:nvSpPr>
          <p:cNvPr id="95" name="pgshape"/>
          <p:cNvSpPr txBox="1"/>
          <p:nvPr>
            <p:custDataLst>
              <p:tags r:id="rId36"/>
            </p:custDataLst>
          </p:nvPr>
        </p:nvSpPr>
        <p:spPr>
          <a:xfrm>
            <a:off x="2705425" y="5574856"/>
            <a:ext cx="6725292" cy="5080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accent2"/>
                </a:solidFill>
                <a:latin typeface="Calibri"/>
              </a:rPr>
              <a:t>Tijdlijn aanmelden en inschrijven in Kuurne </a:t>
            </a:r>
          </a:p>
          <a:p>
            <a:pPr algn="ctr"/>
            <a:r>
              <a:rPr lang="nl-BE" b="1" dirty="0">
                <a:solidFill>
                  <a:schemeClr val="accent2"/>
                </a:solidFill>
                <a:latin typeface="Calibri"/>
              </a:rPr>
              <a:t>schooljaar 2024-2025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3756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Welke school kiezen?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3 Netten</a:t>
            </a:r>
          </a:p>
          <a:p>
            <a:pPr marL="457200" lvl="1" indent="0">
              <a:buNone/>
            </a:pPr>
            <a:r>
              <a:rPr lang="nl-BE" b="1" dirty="0">
                <a:solidFill>
                  <a:srgbClr val="FF0000"/>
                </a:solidFill>
              </a:rPr>
              <a:t>Het Gemeenschapsonderwijs</a:t>
            </a:r>
          </a:p>
          <a:p>
            <a:pPr marL="457200" lvl="1" indent="0">
              <a:buNone/>
            </a:pPr>
            <a:r>
              <a:rPr lang="nl-BE" dirty="0"/>
              <a:t>Het GO! (gemeenschapsonderwijs) is onderwijs van de Vlaamse Gemeenschap. </a:t>
            </a:r>
            <a:r>
              <a:rPr lang="nl-BE" u="sng" dirty="0"/>
              <a:t>De Boomgaard</a:t>
            </a:r>
            <a:r>
              <a:rPr lang="nl-BE" dirty="0"/>
              <a:t> is een GO-school in Kuurne.</a:t>
            </a:r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r>
              <a:rPr lang="nl-BE" b="1" dirty="0">
                <a:solidFill>
                  <a:srgbClr val="FF0000"/>
                </a:solidFill>
              </a:rPr>
              <a:t>Gesubsidieerd Officieel Onderwijs</a:t>
            </a:r>
          </a:p>
          <a:p>
            <a:pPr marL="457200" lvl="1" indent="0">
              <a:buNone/>
            </a:pPr>
            <a:r>
              <a:rPr lang="nl-BE" dirty="0"/>
              <a:t>De gemeente organiseert onderwijs in de </a:t>
            </a:r>
            <a:r>
              <a:rPr lang="nl-BE" u="sng" dirty="0"/>
              <a:t>Centrumschool</a:t>
            </a:r>
            <a:r>
              <a:rPr lang="nl-BE" dirty="0"/>
              <a:t> en </a:t>
            </a:r>
            <a:r>
              <a:rPr lang="nl-BE" u="sng" dirty="0"/>
              <a:t>nieuwe school </a:t>
            </a:r>
            <a:r>
              <a:rPr lang="nl-BE" dirty="0"/>
              <a:t>in Kuurne. </a:t>
            </a:r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r>
              <a:rPr lang="nl-BE" b="1" dirty="0">
                <a:solidFill>
                  <a:srgbClr val="FF0000"/>
                </a:solidFill>
              </a:rPr>
              <a:t>Gesubsidieerd Vrij Onderwijs</a:t>
            </a:r>
          </a:p>
          <a:p>
            <a:pPr marL="457200" lvl="1" indent="0">
              <a:buNone/>
            </a:pPr>
            <a:r>
              <a:rPr lang="nl-BE" dirty="0"/>
              <a:t>Het vrij onderwijs bestaat in Kuurne uit de Katholieke scholen </a:t>
            </a:r>
            <a:r>
              <a:rPr lang="nl-BE" u="sng" dirty="0"/>
              <a:t>VBS Sint-Pieter en VBS Sint-Michiel</a:t>
            </a:r>
            <a:r>
              <a:rPr lang="nl-B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07364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GO! De Boomgaard, kleuter en lager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5307" y="1439793"/>
            <a:ext cx="3777840" cy="28821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183" y="1500554"/>
            <a:ext cx="3933648" cy="282409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659" y="5339443"/>
            <a:ext cx="4000500" cy="1143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D4DE8E-81F7-A5DA-5518-41F6437B34A3}"/>
              </a:ext>
            </a:extLst>
          </p:cNvPr>
          <p:cNvSpPr txBox="1"/>
          <p:nvPr/>
        </p:nvSpPr>
        <p:spPr>
          <a:xfrm>
            <a:off x="3524737" y="4548554"/>
            <a:ext cx="35121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GO! De </a:t>
            </a:r>
            <a:r>
              <a:rPr lang="en-US" sz="1600" b="1" dirty="0" err="1">
                <a:solidFill>
                  <a:srgbClr val="FF0000"/>
                </a:solidFill>
              </a:rPr>
              <a:t>Boomgaard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/>
              <a:t>2 </a:t>
            </a:r>
            <a:r>
              <a:rPr lang="en-US" sz="1600" dirty="0" err="1"/>
              <a:t>ingangen</a:t>
            </a:r>
            <a:r>
              <a:rPr lang="en-US" sz="1600" dirty="0"/>
              <a:t> : - </a:t>
            </a:r>
            <a:r>
              <a:rPr lang="en-US" sz="1600" dirty="0" err="1"/>
              <a:t>Boomgaardstraat</a:t>
            </a:r>
            <a:r>
              <a:rPr lang="en-US" sz="1600" dirty="0"/>
              <a:t> 21	   - Ter </a:t>
            </a:r>
            <a:r>
              <a:rPr lang="en-US" sz="1600" dirty="0" err="1"/>
              <a:t>hoogte</a:t>
            </a:r>
            <a:r>
              <a:rPr lang="en-US" sz="1600" dirty="0"/>
              <a:t> van </a:t>
            </a:r>
            <a:r>
              <a:rPr lang="en-US" sz="1600" dirty="0" err="1"/>
              <a:t>Vlaskouter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2,5 </a:t>
            </a:r>
            <a:r>
              <a:rPr lang="en-US" sz="1600" dirty="0" err="1"/>
              <a:t>jaar</a:t>
            </a:r>
            <a:r>
              <a:rPr lang="en-US" sz="1600" dirty="0"/>
              <a:t> tot 12jaar</a:t>
            </a:r>
          </a:p>
          <a:p>
            <a:endParaRPr lang="en-US" sz="1600" dirty="0"/>
          </a:p>
          <a:p>
            <a:r>
              <a:rPr lang="en-US" sz="1600" dirty="0"/>
              <a:t>Tel : 056 71 36 53</a:t>
            </a:r>
          </a:p>
          <a:p>
            <a:endParaRPr lang="en-US" sz="1600" dirty="0"/>
          </a:p>
          <a:p>
            <a:r>
              <a:rPr lang="en-US" sz="1600" dirty="0"/>
              <a:t>www.basisschoolkuurne.be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1851916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Centrumschool, kleuter en lager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129" y="1785319"/>
            <a:ext cx="3647880" cy="435133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534" y="5127171"/>
            <a:ext cx="1709465" cy="17094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CB5CC8-4BBF-BEA2-5163-401A9C517658}"/>
              </a:ext>
            </a:extLst>
          </p:cNvPr>
          <p:cNvSpPr txBox="1"/>
          <p:nvPr/>
        </p:nvSpPr>
        <p:spPr>
          <a:xfrm>
            <a:off x="6400801" y="1785319"/>
            <a:ext cx="43219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</a:rPr>
              <a:t>Centrumschool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dirty="0" err="1"/>
              <a:t>Gasthuisstraat</a:t>
            </a:r>
            <a:r>
              <a:rPr lang="en-US" sz="1600" dirty="0"/>
              <a:t> 30</a:t>
            </a:r>
          </a:p>
          <a:p>
            <a:endParaRPr lang="en-US" sz="1600" dirty="0"/>
          </a:p>
          <a:p>
            <a:r>
              <a:rPr lang="en-US" sz="1600" dirty="0"/>
              <a:t>2,5 tot 12 </a:t>
            </a:r>
            <a:r>
              <a:rPr lang="en-US" sz="1600" dirty="0" err="1"/>
              <a:t>jaar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Tel : 056 71 10 32</a:t>
            </a:r>
          </a:p>
          <a:p>
            <a:endParaRPr lang="en-US" sz="1600" dirty="0"/>
          </a:p>
          <a:p>
            <a:r>
              <a:rPr lang="en-US" sz="1600" dirty="0"/>
              <a:t>www.centrumschool.be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2391650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nl-BE" dirty="0"/>
              <a:t>ieuwe school a/d renbaan, kleuter en lager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975" y="5259520"/>
            <a:ext cx="1691095" cy="1233355"/>
          </a:xfrm>
          <a:prstGeom prst="rect">
            <a:avLst/>
          </a:prstGeom>
        </p:spPr>
      </p:pic>
      <p:pic>
        <p:nvPicPr>
          <p:cNvPr id="1026" name="Picture 2" descr="Kan een afbeelding zijn van houtzagerij">
            <a:extLst>
              <a:ext uri="{FF2B5EF4-FFF2-40B4-BE49-F238E27FC236}">
                <a16:creationId xmlns:a16="http://schemas.microsoft.com/office/drawing/2014/main" id="{21D1A1DB-0BA4-71C9-91E1-189752C396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09" y="2111941"/>
            <a:ext cx="519068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6">
            <a:extLst>
              <a:ext uri="{FF2B5EF4-FFF2-40B4-BE49-F238E27FC236}">
                <a16:creationId xmlns:a16="http://schemas.microsoft.com/office/drawing/2014/main" id="{3186582C-D0BC-4B67-4B26-1E465B7AA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383" y="5311458"/>
            <a:ext cx="1611197" cy="1151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C2D30C-9DF2-25DB-DC93-B8D946A8B771}"/>
              </a:ext>
            </a:extLst>
          </p:cNvPr>
          <p:cNvSpPr txBox="1"/>
          <p:nvPr/>
        </p:nvSpPr>
        <p:spPr>
          <a:xfrm>
            <a:off x="8107458" y="2111941"/>
            <a:ext cx="280487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</a:rPr>
              <a:t>Nieuwe</a:t>
            </a:r>
            <a:r>
              <a:rPr lang="en-US" sz="1600" b="1" dirty="0">
                <a:solidFill>
                  <a:srgbClr val="FF0000"/>
                </a:solidFill>
              </a:rPr>
              <a:t> school </a:t>
            </a:r>
            <a:r>
              <a:rPr lang="en-US" sz="1600" b="1" dirty="0" err="1">
                <a:solidFill>
                  <a:srgbClr val="FF0000"/>
                </a:solidFill>
              </a:rPr>
              <a:t>aan</a:t>
            </a:r>
            <a:r>
              <a:rPr lang="en-US" sz="1600" b="1" dirty="0">
                <a:solidFill>
                  <a:srgbClr val="FF0000"/>
                </a:solidFill>
              </a:rPr>
              <a:t> de </a:t>
            </a:r>
            <a:r>
              <a:rPr lang="en-US" sz="1600" b="1" dirty="0" err="1">
                <a:solidFill>
                  <a:srgbClr val="FF0000"/>
                </a:solidFill>
              </a:rPr>
              <a:t>renbaan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dirty="0" err="1"/>
              <a:t>Kattestraat</a:t>
            </a:r>
            <a:r>
              <a:rPr lang="en-US" sz="1600" dirty="0"/>
              <a:t> 128</a:t>
            </a:r>
          </a:p>
          <a:p>
            <a:endParaRPr lang="en-US" sz="1600" dirty="0"/>
          </a:p>
          <a:p>
            <a:r>
              <a:rPr lang="en-US" sz="1600" dirty="0"/>
              <a:t>2,5 tot 12 </a:t>
            </a:r>
            <a:r>
              <a:rPr lang="en-US" sz="1600" dirty="0" err="1"/>
              <a:t>jaar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Tel. : 0474 06 02 12</a:t>
            </a:r>
          </a:p>
          <a:p>
            <a:endParaRPr lang="en-US" sz="1600" dirty="0"/>
          </a:p>
          <a:p>
            <a:r>
              <a:rPr lang="en-US" sz="1600" dirty="0"/>
              <a:t>www.pienterschool.be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1157785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39788" y="457200"/>
            <a:ext cx="11047412" cy="695325"/>
          </a:xfrm>
        </p:spPr>
        <p:txBody>
          <a:bodyPr/>
          <a:lstStyle/>
          <a:p>
            <a:r>
              <a:rPr lang="nl-BE" b="1" dirty="0"/>
              <a:t>WELKOM!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8812" y="5394306"/>
            <a:ext cx="1373188" cy="1463694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1047412" cy="3811588"/>
          </a:xfrm>
        </p:spPr>
        <p:txBody>
          <a:bodyPr/>
          <a:lstStyle/>
          <a:p>
            <a:endParaRPr lang="nl-BE" dirty="0"/>
          </a:p>
          <a:p>
            <a:r>
              <a:rPr lang="nl-BE" sz="2000" dirty="0"/>
              <a:t>Wie is wie? </a:t>
            </a:r>
          </a:p>
          <a:p>
            <a:r>
              <a:rPr lang="nl-BE" sz="2000" dirty="0"/>
              <a:t>Waarom een inschrijvingsregeling?</a:t>
            </a:r>
          </a:p>
          <a:p>
            <a:r>
              <a:rPr lang="nl-BE" sz="2000" dirty="0"/>
              <a:t>Wanneer mag mijn kind instappen?</a:t>
            </a:r>
          </a:p>
          <a:p>
            <a:r>
              <a:rPr lang="nl-BE" sz="2000" dirty="0"/>
              <a:t>Wanneer en hoe moet ik aanmelden? </a:t>
            </a:r>
          </a:p>
          <a:p>
            <a:r>
              <a:rPr lang="nl-BE" sz="2000" dirty="0"/>
              <a:t>Wanneer kan ik inschrijven? </a:t>
            </a:r>
          </a:p>
          <a:p>
            <a:r>
              <a:rPr lang="nl-BE" sz="2000" dirty="0"/>
              <a:t>Wat als… ?</a:t>
            </a:r>
          </a:p>
          <a:p>
            <a:r>
              <a:rPr lang="nl-BE" sz="2000" dirty="0"/>
              <a:t>Vragenronde</a:t>
            </a:r>
          </a:p>
        </p:txBody>
      </p:sp>
      <p:pic>
        <p:nvPicPr>
          <p:cNvPr id="5" name="Afbeelding 1" descr="Adresbalk_Gemeentebestuu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6"/>
          <a:stretch/>
        </p:blipFill>
        <p:spPr bwMode="auto">
          <a:xfrm>
            <a:off x="504825" y="5968405"/>
            <a:ext cx="1663904" cy="56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33375"/>
            <a:ext cx="5715000" cy="238125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0757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VBS Sint-Michiel, kleuter en lager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3663360" cy="282293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272" y="4000643"/>
            <a:ext cx="3774623" cy="285735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570" y="1723403"/>
            <a:ext cx="2375460" cy="286581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835" y="6150839"/>
            <a:ext cx="1770834" cy="6009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8A5C24-8ADF-B692-CF7A-77B8ECF36F6B}"/>
              </a:ext>
            </a:extLst>
          </p:cNvPr>
          <p:cNvSpPr txBox="1"/>
          <p:nvPr/>
        </p:nvSpPr>
        <p:spPr>
          <a:xfrm>
            <a:off x="838201" y="4589217"/>
            <a:ext cx="30897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VBS Sint-Michiel</a:t>
            </a:r>
          </a:p>
          <a:p>
            <a:r>
              <a:rPr lang="en-US" sz="1600" dirty="0" err="1"/>
              <a:t>Kortrijksestraat</a:t>
            </a:r>
            <a:r>
              <a:rPr lang="en-US" sz="1600" dirty="0"/>
              <a:t> 12/01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/>
              <a:t>6 tot 12 </a:t>
            </a:r>
            <a:r>
              <a:rPr lang="en-US" sz="1600" dirty="0" err="1"/>
              <a:t>jaar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Tel : 056 71 40 99</a:t>
            </a:r>
          </a:p>
          <a:p>
            <a:endParaRPr lang="en-US" sz="1600" dirty="0"/>
          </a:p>
          <a:p>
            <a:r>
              <a:rPr lang="en-US" sz="1600" dirty="0"/>
              <a:t>www.vrijescholenkuurne.be</a:t>
            </a:r>
          </a:p>
          <a:p>
            <a:endParaRPr lang="en-US" dirty="0"/>
          </a:p>
          <a:p>
            <a:endParaRPr lang="nl-B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0979E5-B84E-59ED-8938-6C7803F1CAF6}"/>
              </a:ext>
            </a:extLst>
          </p:cNvPr>
          <p:cNvSpPr txBox="1"/>
          <p:nvPr/>
        </p:nvSpPr>
        <p:spPr>
          <a:xfrm>
            <a:off x="5330091" y="1723403"/>
            <a:ext cx="31964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VBS Sint-Michiel</a:t>
            </a:r>
          </a:p>
          <a:p>
            <a:r>
              <a:rPr lang="en-US" sz="1600" dirty="0" err="1"/>
              <a:t>Generaal</a:t>
            </a:r>
            <a:r>
              <a:rPr lang="en-US" sz="1600" dirty="0"/>
              <a:t> </a:t>
            </a:r>
            <a:r>
              <a:rPr lang="en-US" sz="1600" dirty="0" err="1"/>
              <a:t>Eisenhowerstraat</a:t>
            </a:r>
            <a:r>
              <a:rPr lang="en-US" sz="1600" dirty="0"/>
              <a:t> 8</a:t>
            </a:r>
          </a:p>
          <a:p>
            <a:endParaRPr lang="en-US" sz="1600" dirty="0"/>
          </a:p>
          <a:p>
            <a:r>
              <a:rPr lang="en-US" sz="1600" dirty="0"/>
              <a:t>2,5 tot 6 </a:t>
            </a:r>
            <a:r>
              <a:rPr lang="en-US" sz="1600" dirty="0" err="1"/>
              <a:t>jaar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Tel : 056 71 40 99</a:t>
            </a:r>
          </a:p>
          <a:p>
            <a:endParaRPr lang="en-US" sz="1600" dirty="0"/>
          </a:p>
          <a:p>
            <a:r>
              <a:rPr lang="en-US" sz="1600" dirty="0"/>
              <a:t>www.vrijescholenkuurne.be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310396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VBS Sint-Michiel, kleuter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877" y="1683524"/>
            <a:ext cx="3100954" cy="480935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932" y="6144308"/>
            <a:ext cx="1770834" cy="6009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AD0A15-70D4-824F-27E9-A75E8A3EC9BB}"/>
              </a:ext>
            </a:extLst>
          </p:cNvPr>
          <p:cNvSpPr txBox="1"/>
          <p:nvPr/>
        </p:nvSpPr>
        <p:spPr>
          <a:xfrm>
            <a:off x="6181969" y="1683524"/>
            <a:ext cx="37826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VBS Sint-Michiel </a:t>
            </a:r>
            <a:r>
              <a:rPr lang="en-US" sz="1600" b="1" dirty="0" err="1">
                <a:solidFill>
                  <a:srgbClr val="FF0000"/>
                </a:solidFill>
              </a:rPr>
              <a:t>Kleuter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dirty="0" err="1"/>
              <a:t>Boomgaardstraat</a:t>
            </a:r>
            <a:r>
              <a:rPr lang="en-US" sz="1600" dirty="0"/>
              <a:t> 96</a:t>
            </a:r>
          </a:p>
          <a:p>
            <a:endParaRPr lang="en-US" sz="1600" dirty="0"/>
          </a:p>
          <a:p>
            <a:r>
              <a:rPr lang="en-US" sz="1600" dirty="0"/>
              <a:t>2,5 </a:t>
            </a:r>
            <a:r>
              <a:rPr lang="en-US" sz="1600" dirty="0" err="1"/>
              <a:t>jaar</a:t>
            </a:r>
            <a:r>
              <a:rPr lang="en-US" sz="1600" dirty="0"/>
              <a:t> tot 6 </a:t>
            </a:r>
            <a:r>
              <a:rPr lang="en-US" sz="1600" dirty="0" err="1"/>
              <a:t>jaar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Tel : 056 71 40 99</a:t>
            </a:r>
          </a:p>
          <a:p>
            <a:endParaRPr lang="en-US" sz="1600" dirty="0"/>
          </a:p>
          <a:p>
            <a:r>
              <a:rPr lang="en-US" sz="1600" dirty="0"/>
              <a:t>www.vrijescholenkuurne.be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2171460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VBS Sint-Pieter, kleuter en lager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171" y="1418485"/>
            <a:ext cx="3663360" cy="277290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411" y="3947546"/>
            <a:ext cx="3606120" cy="277290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493" y="6158731"/>
            <a:ext cx="1770834" cy="6009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EACBF7-12F2-13FA-8AC8-12DE1E4841C4}"/>
              </a:ext>
            </a:extLst>
          </p:cNvPr>
          <p:cNvSpPr txBox="1"/>
          <p:nvPr/>
        </p:nvSpPr>
        <p:spPr>
          <a:xfrm>
            <a:off x="5259754" y="1418485"/>
            <a:ext cx="3923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VBS Sint-Pieter</a:t>
            </a:r>
          </a:p>
          <a:p>
            <a:r>
              <a:rPr lang="en-US" sz="1600" dirty="0"/>
              <a:t>2 </a:t>
            </a:r>
            <a:r>
              <a:rPr lang="en-US" sz="1600" dirty="0" err="1"/>
              <a:t>ingangen</a:t>
            </a:r>
            <a:r>
              <a:rPr lang="en-US" sz="1600" dirty="0"/>
              <a:t>: - Sint-</a:t>
            </a:r>
            <a:r>
              <a:rPr lang="en-US" sz="1600" dirty="0" err="1"/>
              <a:t>Michielsweg</a:t>
            </a:r>
            <a:r>
              <a:rPr lang="en-US" sz="1600" dirty="0"/>
              <a:t> 2/2</a:t>
            </a:r>
          </a:p>
          <a:p>
            <a:r>
              <a:rPr lang="en-US" sz="1600" dirty="0"/>
              <a:t>                      - a/h </a:t>
            </a:r>
            <a:r>
              <a:rPr lang="en-US" sz="1600" dirty="0" err="1"/>
              <a:t>einde</a:t>
            </a:r>
            <a:r>
              <a:rPr lang="en-US" sz="1600" dirty="0"/>
              <a:t> v/d </a:t>
            </a:r>
            <a:r>
              <a:rPr lang="en-US" sz="1600" dirty="0" err="1"/>
              <a:t>Kersendreef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2,5 tot 12 </a:t>
            </a:r>
            <a:r>
              <a:rPr lang="en-US" sz="1600" dirty="0" err="1"/>
              <a:t>jaar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Tel: 056 71 48 06</a:t>
            </a:r>
          </a:p>
          <a:p>
            <a:endParaRPr lang="en-US" sz="1600" dirty="0"/>
          </a:p>
          <a:p>
            <a:r>
              <a:rPr lang="en-US" sz="1600" dirty="0"/>
              <a:t>www.vrijescholenkuurne.be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34789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39788" y="457200"/>
            <a:ext cx="11047412" cy="800100"/>
          </a:xfrm>
        </p:spPr>
        <p:txBody>
          <a:bodyPr/>
          <a:lstStyle/>
          <a:p>
            <a:r>
              <a:rPr lang="nl-BE" dirty="0"/>
              <a:t>Een inschrijvingsregeling. Waarom?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8812" y="5394306"/>
            <a:ext cx="1373188" cy="1463694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half" idx="2"/>
          </p:nvPr>
        </p:nvSpPr>
        <p:spPr>
          <a:xfrm>
            <a:off x="839788" y="1707058"/>
            <a:ext cx="11047412" cy="3811588"/>
          </a:xfrm>
        </p:spPr>
        <p:txBody>
          <a:bodyPr>
            <a:normAutofit/>
          </a:bodyPr>
          <a:lstStyle/>
          <a:p>
            <a:pPr algn="ctr"/>
            <a:r>
              <a:rPr lang="nl-BE" sz="2400" b="1" dirty="0">
                <a:solidFill>
                  <a:srgbClr val="FF0000"/>
                </a:solidFill>
              </a:rPr>
              <a:t>Iedereen krijgt gelijke kansen om zich in te schrijven in de school van keuze</a:t>
            </a:r>
          </a:p>
          <a:p>
            <a:pPr algn="ctr"/>
            <a:endParaRPr lang="nl-BE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000" dirty="0"/>
              <a:t>geen overvolle klassen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000" dirty="0"/>
              <a:t>verhoogd leercomfort en onderwijscomfort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000" dirty="0"/>
              <a:t>Netoverschrijdend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000" dirty="0"/>
              <a:t>vermijden wachtrijen en kampeertoestanden</a:t>
            </a:r>
          </a:p>
        </p:txBody>
      </p:sp>
      <p:pic>
        <p:nvPicPr>
          <p:cNvPr id="5" name="Afbeelding 1" descr="Adresbalk_Gemeentebestuu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6"/>
          <a:stretch/>
        </p:blipFill>
        <p:spPr bwMode="auto">
          <a:xfrm>
            <a:off x="504825" y="5968405"/>
            <a:ext cx="1663904" cy="56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6937" y="2410897"/>
            <a:ext cx="3810000" cy="253365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68736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39788" y="457200"/>
            <a:ext cx="11047412" cy="704850"/>
          </a:xfrm>
        </p:spPr>
        <p:txBody>
          <a:bodyPr/>
          <a:lstStyle/>
          <a:p>
            <a:r>
              <a:rPr lang="nl-BE" dirty="0"/>
              <a:t>Wanneer mag mijn kind instappen?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8812" y="5394306"/>
            <a:ext cx="1373188" cy="1463694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half" idx="2"/>
          </p:nvPr>
        </p:nvSpPr>
        <p:spPr>
          <a:xfrm>
            <a:off x="839788" y="1372384"/>
            <a:ext cx="11047412" cy="3811588"/>
          </a:xfrm>
        </p:spPr>
        <p:txBody>
          <a:bodyPr/>
          <a:lstStyle/>
          <a:p>
            <a:r>
              <a:rPr lang="nl-BE" sz="1800" dirty="0"/>
              <a:t>Een peuter geboren in 2022 kan starten </a:t>
            </a:r>
            <a:r>
              <a:rPr lang="nl-BE" sz="1800" b="1" dirty="0"/>
              <a:t>na een vakantieperiode</a:t>
            </a:r>
            <a:r>
              <a:rPr lang="nl-BE" sz="1800" dirty="0"/>
              <a:t> vanaf de leeftijd van </a:t>
            </a:r>
            <a:r>
              <a:rPr lang="nl-BE" sz="1800" b="1" dirty="0"/>
              <a:t>2,5 jaar</a:t>
            </a:r>
            <a:r>
              <a:rPr lang="nl-BE" sz="1800" dirty="0"/>
              <a:t>.</a:t>
            </a:r>
            <a:br>
              <a:rPr lang="nl-BE" sz="1800" dirty="0"/>
            </a:br>
            <a:r>
              <a:rPr lang="nl-BE" sz="1800" dirty="0"/>
              <a:t>Dit is in de loop van het schooljaar 2024-2025 of ten laatste op 30 juni 2025. </a:t>
            </a:r>
          </a:p>
          <a:p>
            <a:br>
              <a:rPr lang="nl-BE" dirty="0"/>
            </a:br>
            <a:endParaRPr lang="nl-BE" dirty="0"/>
          </a:p>
        </p:txBody>
      </p:sp>
      <p:pic>
        <p:nvPicPr>
          <p:cNvPr id="5" name="Afbeelding 1" descr="Adresbalk_Gemeentebestuu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6"/>
          <a:stretch/>
        </p:blipFill>
        <p:spPr bwMode="auto">
          <a:xfrm>
            <a:off x="504825" y="5968405"/>
            <a:ext cx="1663904" cy="56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4C0E401-BC63-3311-8586-B25895CAF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553086"/>
              </p:ext>
            </p:extLst>
          </p:nvPr>
        </p:nvGraphicFramePr>
        <p:xfrm>
          <a:off x="1642369" y="2192784"/>
          <a:ext cx="7895330" cy="3201524"/>
        </p:xfrm>
        <a:graphic>
          <a:graphicData uri="http://schemas.openxmlformats.org/drawingml/2006/table">
            <a:tbl>
              <a:tblPr/>
              <a:tblGrid>
                <a:gridCol w="2129446">
                  <a:extLst>
                    <a:ext uri="{9D8B030D-6E8A-4147-A177-3AD203B41FA5}">
                      <a16:colId xmlns:a16="http://schemas.microsoft.com/office/drawing/2014/main" val="2488075363"/>
                    </a:ext>
                  </a:extLst>
                </a:gridCol>
                <a:gridCol w="3461715">
                  <a:extLst>
                    <a:ext uri="{9D8B030D-6E8A-4147-A177-3AD203B41FA5}">
                      <a16:colId xmlns:a16="http://schemas.microsoft.com/office/drawing/2014/main" val="1860573821"/>
                    </a:ext>
                  </a:extLst>
                </a:gridCol>
                <a:gridCol w="2304169">
                  <a:extLst>
                    <a:ext uri="{9D8B030D-6E8A-4147-A177-3AD203B41FA5}">
                      <a16:colId xmlns:a16="http://schemas.microsoft.com/office/drawing/2014/main" val="3985249666"/>
                    </a:ext>
                  </a:extLst>
                </a:gridCol>
              </a:tblGrid>
              <a:tr h="3098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INSTAPDATA 2024-2025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587766"/>
                  </a:ext>
                </a:extLst>
              </a:tr>
              <a:tr h="506047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Kindjes geboren tot en met …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stappen ten vroegste in na ….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dus vanaf ...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860036"/>
                  </a:ext>
                </a:extLst>
              </a:tr>
              <a:tr h="268515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maart 2022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zomervakantie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maandag  2 september 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519615"/>
                  </a:ext>
                </a:extLst>
              </a:tr>
              <a:tr h="268515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mei 2022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herfstvakantie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maandag 4 november 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800816"/>
                  </a:ext>
                </a:extLst>
              </a:tr>
              <a:tr h="268515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juli 2022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Kerstvakantie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maandag 6 januari 2025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880377"/>
                  </a:ext>
                </a:extLst>
              </a:tr>
              <a:tr h="268515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augustus 2022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eerste schooldag februari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maandag 3 februari 2025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89255"/>
                  </a:ext>
                </a:extLst>
              </a:tr>
              <a:tr h="268515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september 2022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krokusvakantie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maandag 10 maart 2025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37773"/>
                  </a:ext>
                </a:extLst>
              </a:tr>
              <a:tr h="268515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oktober 2022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Paasvakantie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dinsdag 22 april 2025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235092"/>
                  </a:ext>
                </a:extLst>
              </a:tr>
              <a:tr h="268515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december 2022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weekend OLH Hemelvaart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maandag 2 juni 2025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324498"/>
                  </a:ext>
                </a:extLst>
              </a:tr>
              <a:tr h="50604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 uw kindje later geboren ?</a:t>
                      </a:r>
                      <a:b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 mag het pas instappen na de  zomervakantie 2025 mn op maandag 1 september voor schooljaar 2025-2026 !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997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420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39788" y="457200"/>
            <a:ext cx="11047412" cy="866775"/>
          </a:xfrm>
        </p:spPr>
        <p:txBody>
          <a:bodyPr>
            <a:normAutofit/>
          </a:bodyPr>
          <a:lstStyle/>
          <a:p>
            <a:r>
              <a:rPr lang="nl-BE" dirty="0"/>
              <a:t>Wat moet ik doen als mijn kind geboren is in 2022 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8812" y="5394306"/>
            <a:ext cx="1373188" cy="1463694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half" idx="2"/>
          </p:nvPr>
        </p:nvSpPr>
        <p:spPr>
          <a:xfrm>
            <a:off x="839788" y="1457325"/>
            <a:ext cx="9979024" cy="4411663"/>
          </a:xfrm>
        </p:spPr>
        <p:txBody>
          <a:bodyPr>
            <a:normAutofit fontScale="92500" lnSpcReduction="20000"/>
          </a:bodyPr>
          <a:lstStyle/>
          <a:p>
            <a:r>
              <a:rPr lang="nl-BE" sz="2400" dirty="0"/>
              <a:t> Voorrangsgroepen : Al een broer of een zus op de school?			</a:t>
            </a:r>
          </a:p>
          <a:p>
            <a:endParaRPr lang="nl-BE" sz="2400" dirty="0"/>
          </a:p>
          <a:p>
            <a:endParaRPr lang="nl-BE" sz="2000" dirty="0"/>
          </a:p>
          <a:p>
            <a:r>
              <a:rPr lang="nl-BE" sz="2800" dirty="0">
                <a:solidFill>
                  <a:srgbClr val="FF0000"/>
                </a:solidFill>
              </a:rPr>
              <a:t>                 </a:t>
            </a:r>
          </a:p>
          <a:p>
            <a:endParaRPr lang="nl-BE" sz="2800" dirty="0">
              <a:solidFill>
                <a:srgbClr val="FF0000"/>
              </a:solidFill>
            </a:endParaRPr>
          </a:p>
          <a:p>
            <a:endParaRPr lang="nl-BE" sz="2800" dirty="0">
              <a:solidFill>
                <a:srgbClr val="FF0000"/>
              </a:solidFill>
            </a:endParaRPr>
          </a:p>
          <a:p>
            <a:r>
              <a:rPr lang="nl-BE" sz="2800" dirty="0">
                <a:solidFill>
                  <a:srgbClr val="FF0000"/>
                </a:solidFill>
              </a:rPr>
              <a:t>                       Inschrijven in de school </a:t>
            </a:r>
          </a:p>
          <a:p>
            <a:r>
              <a:rPr lang="nl-BE" sz="2800" b="1" dirty="0">
                <a:solidFill>
                  <a:srgbClr val="FF0000"/>
                </a:solidFill>
              </a:rPr>
              <a:t>  tussen 22 januari 2024 en 9 februari 2024</a:t>
            </a:r>
          </a:p>
          <a:p>
            <a:endParaRPr lang="nl-BE" sz="2400" dirty="0"/>
          </a:p>
          <a:p>
            <a:r>
              <a:rPr lang="nl-BE" sz="2400" dirty="0"/>
              <a:t>De inschrijving van uw kind is </a:t>
            </a:r>
            <a:r>
              <a:rPr lang="nl-BE" sz="2400" b="1" dirty="0"/>
              <a:t>zeker </a:t>
            </a:r>
            <a:r>
              <a:rPr lang="nl-BE" sz="2400" dirty="0"/>
              <a:t>! </a:t>
            </a:r>
            <a:endParaRPr lang="nl-BE" sz="2400" b="1" dirty="0"/>
          </a:p>
          <a:p>
            <a:r>
              <a:rPr lang="nl-BE" sz="2400" b="1" dirty="0"/>
              <a:t>Opgelet! U moet wel deze periode respecteren !</a:t>
            </a:r>
          </a:p>
        </p:txBody>
      </p:sp>
      <p:pic>
        <p:nvPicPr>
          <p:cNvPr id="5" name="Afbeelding 1" descr="Adresbalk_Gemeentebestuu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6"/>
          <a:stretch/>
        </p:blipFill>
        <p:spPr bwMode="auto">
          <a:xfrm>
            <a:off x="504825" y="5968405"/>
            <a:ext cx="1663904" cy="56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066" y="1870649"/>
            <a:ext cx="2074898" cy="167163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36777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39788" y="457200"/>
            <a:ext cx="11047412" cy="866775"/>
          </a:xfrm>
        </p:spPr>
        <p:txBody>
          <a:bodyPr/>
          <a:lstStyle/>
          <a:p>
            <a:r>
              <a:rPr lang="nl-BE" dirty="0"/>
              <a:t>Wat moet ik doen als mijn kind geboren is in 2022 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8812" y="5394306"/>
            <a:ext cx="1373188" cy="1463694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half" idx="2"/>
          </p:nvPr>
        </p:nvSpPr>
        <p:spPr>
          <a:xfrm>
            <a:off x="839788" y="1440358"/>
            <a:ext cx="9979024" cy="4411663"/>
          </a:xfrm>
        </p:spPr>
        <p:txBody>
          <a:bodyPr>
            <a:normAutofit fontScale="85000" lnSpcReduction="20000"/>
          </a:bodyPr>
          <a:lstStyle/>
          <a:p>
            <a:r>
              <a:rPr lang="nl-BE" sz="2400" dirty="0"/>
              <a:t> Voorrangsgroepen : Heeft het kind een ouder die werkt op de school?</a:t>
            </a:r>
          </a:p>
          <a:p>
            <a:endParaRPr lang="nl-BE" sz="2400" dirty="0"/>
          </a:p>
          <a:p>
            <a:endParaRPr lang="nl-BE" sz="2000" dirty="0"/>
          </a:p>
          <a:p>
            <a:r>
              <a:rPr lang="nl-BE" sz="2800" dirty="0">
                <a:solidFill>
                  <a:srgbClr val="FF0000"/>
                </a:solidFill>
              </a:rPr>
              <a:t>                 </a:t>
            </a:r>
          </a:p>
          <a:p>
            <a:endParaRPr lang="nl-BE" sz="2800" dirty="0">
              <a:solidFill>
                <a:srgbClr val="FF0000"/>
              </a:solidFill>
            </a:endParaRPr>
          </a:p>
          <a:p>
            <a:endParaRPr lang="nl-BE" sz="2800" dirty="0">
              <a:solidFill>
                <a:srgbClr val="FF0000"/>
              </a:solidFill>
            </a:endParaRPr>
          </a:p>
          <a:p>
            <a:r>
              <a:rPr lang="nl-BE" sz="2800" dirty="0">
                <a:solidFill>
                  <a:srgbClr val="FF0000"/>
                </a:solidFill>
              </a:rPr>
              <a:t>                           Inschrijven in de school </a:t>
            </a:r>
          </a:p>
          <a:p>
            <a:r>
              <a:rPr lang="nl-BE" sz="2800" b="1" dirty="0">
                <a:solidFill>
                  <a:srgbClr val="FF0000"/>
                </a:solidFill>
              </a:rPr>
              <a:t>         tussen 22 januari 2024 en 9 februari 2024</a:t>
            </a:r>
          </a:p>
          <a:p>
            <a:endParaRPr lang="nl-BE" sz="2400" dirty="0"/>
          </a:p>
          <a:p>
            <a:endParaRPr lang="nl-BE" sz="2400" dirty="0"/>
          </a:p>
          <a:p>
            <a:r>
              <a:rPr lang="nl-BE" sz="2400" dirty="0"/>
              <a:t>De inschrijving van uw kind is </a:t>
            </a:r>
            <a:r>
              <a:rPr lang="nl-BE" sz="2400" b="1" dirty="0"/>
              <a:t>zeker </a:t>
            </a:r>
            <a:r>
              <a:rPr lang="nl-BE" sz="2400" dirty="0"/>
              <a:t>!</a:t>
            </a:r>
          </a:p>
          <a:p>
            <a:r>
              <a:rPr lang="nl-BE" sz="2400" b="1" dirty="0"/>
              <a:t>Opgelet! U moet wel deze periode respecteren!</a:t>
            </a:r>
          </a:p>
        </p:txBody>
      </p:sp>
      <p:pic>
        <p:nvPicPr>
          <p:cNvPr id="5" name="Afbeelding 1" descr="Adresbalk_Gemeentebestuu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6"/>
          <a:stretch/>
        </p:blipFill>
        <p:spPr bwMode="auto">
          <a:xfrm>
            <a:off x="504825" y="5968405"/>
            <a:ext cx="1663904" cy="56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574" y="1866900"/>
            <a:ext cx="3031519" cy="167913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86578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39788" y="457200"/>
            <a:ext cx="11047412" cy="866775"/>
          </a:xfrm>
        </p:spPr>
        <p:txBody>
          <a:bodyPr/>
          <a:lstStyle/>
          <a:p>
            <a:r>
              <a:rPr lang="nl-BE" dirty="0"/>
              <a:t>Wat moet ik doen als mijn kind geboren is in 2022 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8812" y="5394306"/>
            <a:ext cx="1373188" cy="1463694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half" idx="2"/>
          </p:nvPr>
        </p:nvSpPr>
        <p:spPr>
          <a:xfrm>
            <a:off x="839788" y="1457325"/>
            <a:ext cx="9979024" cy="4411663"/>
          </a:xfrm>
        </p:spPr>
        <p:txBody>
          <a:bodyPr>
            <a:normAutofit/>
          </a:bodyPr>
          <a:lstStyle/>
          <a:p>
            <a:pPr algn="ctr"/>
            <a:r>
              <a:rPr lang="nl-BE" sz="2400" dirty="0"/>
              <a:t>               Behoort u niet tot deze voorrangsgroepen? </a:t>
            </a:r>
          </a:p>
          <a:p>
            <a:endParaRPr lang="nl-BE" sz="2400" dirty="0"/>
          </a:p>
          <a:p>
            <a:endParaRPr lang="nl-BE" sz="2000" dirty="0"/>
          </a:p>
          <a:p>
            <a:r>
              <a:rPr lang="nl-BE" sz="2800" dirty="0">
                <a:solidFill>
                  <a:srgbClr val="FF0000"/>
                </a:solidFill>
              </a:rPr>
              <a:t>                 </a:t>
            </a:r>
          </a:p>
          <a:p>
            <a:endParaRPr lang="nl-BE" sz="2800" dirty="0">
              <a:solidFill>
                <a:srgbClr val="FF0000"/>
              </a:solidFill>
            </a:endParaRPr>
          </a:p>
          <a:p>
            <a:endParaRPr lang="nl-BE" sz="2800" dirty="0">
              <a:solidFill>
                <a:srgbClr val="FF0000"/>
              </a:solidFill>
            </a:endParaRPr>
          </a:p>
          <a:p>
            <a:pPr algn="ctr"/>
            <a:r>
              <a:rPr lang="nl-BE" sz="2800" dirty="0">
                <a:solidFill>
                  <a:srgbClr val="FF0000"/>
                </a:solidFill>
              </a:rPr>
              <a:t>           Aanmelden via de computer (digitaal)</a:t>
            </a:r>
          </a:p>
          <a:p>
            <a:pPr algn="ctr"/>
            <a:r>
              <a:rPr lang="nl-BE" sz="2800" b="1" dirty="0">
                <a:solidFill>
                  <a:srgbClr val="FF0000"/>
                </a:solidFill>
              </a:rPr>
              <a:t>     	tussen 27 februari 2024 en 19 maart 2024</a:t>
            </a:r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</p:txBody>
      </p:sp>
      <p:pic>
        <p:nvPicPr>
          <p:cNvPr id="5" name="Afbeelding 1" descr="Adresbalk_Gemeentebestuu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6"/>
          <a:stretch/>
        </p:blipFill>
        <p:spPr bwMode="auto">
          <a:xfrm>
            <a:off x="504825" y="5968405"/>
            <a:ext cx="1663904" cy="56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494" y="2301866"/>
            <a:ext cx="3031519" cy="167913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434" y="2301867"/>
            <a:ext cx="2103302" cy="1679135"/>
          </a:xfrm>
          <a:prstGeom prst="rect">
            <a:avLst/>
          </a:prstGeom>
        </p:spPr>
      </p:pic>
      <p:sp>
        <p:nvSpPr>
          <p:cNvPr id="12" name="Vermenigvuldigen 11"/>
          <p:cNvSpPr/>
          <p:nvPr/>
        </p:nvSpPr>
        <p:spPr>
          <a:xfrm>
            <a:off x="4034549" y="2378412"/>
            <a:ext cx="803071" cy="152604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Vermenigvuldigen 12"/>
          <p:cNvSpPr/>
          <p:nvPr/>
        </p:nvSpPr>
        <p:spPr>
          <a:xfrm>
            <a:off x="7477717" y="2327425"/>
            <a:ext cx="803071" cy="152604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1660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39788" y="457200"/>
            <a:ext cx="11047412" cy="809625"/>
          </a:xfrm>
        </p:spPr>
        <p:txBody>
          <a:bodyPr/>
          <a:lstStyle/>
          <a:p>
            <a:r>
              <a:rPr lang="nl-BE" dirty="0"/>
              <a:t>Aanmelden?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8812" y="5394306"/>
            <a:ext cx="1373188" cy="1463694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half" idx="2"/>
          </p:nvPr>
        </p:nvSpPr>
        <p:spPr>
          <a:xfrm>
            <a:off x="768226" y="1711821"/>
            <a:ext cx="11047412" cy="3811588"/>
          </a:xfrm>
        </p:spPr>
        <p:txBody>
          <a:bodyPr/>
          <a:lstStyle/>
          <a:p>
            <a:endParaRPr lang="nl-BE" dirty="0"/>
          </a:p>
          <a:p>
            <a:pPr algn="ctr"/>
            <a:endParaRPr lang="nl-BE" sz="3600" dirty="0">
              <a:solidFill>
                <a:srgbClr val="FF0000"/>
              </a:solidFill>
              <a:hlinkClick r:id="rId3"/>
            </a:endParaRPr>
          </a:p>
          <a:p>
            <a:pPr algn="ctr"/>
            <a:endParaRPr lang="nl-BE" sz="3600" dirty="0">
              <a:solidFill>
                <a:srgbClr val="FF0000"/>
              </a:solidFill>
              <a:hlinkClick r:id="rId3"/>
            </a:endParaRPr>
          </a:p>
          <a:p>
            <a:pPr algn="ctr"/>
            <a:r>
              <a:rPr lang="nl-BE" sz="3600" dirty="0">
                <a:solidFill>
                  <a:srgbClr val="FF0000"/>
                </a:solidFill>
                <a:hlinkClick r:id="rId3"/>
              </a:rPr>
              <a:t>www.kieseenschoolinkuurne.be</a:t>
            </a:r>
            <a:r>
              <a:rPr lang="nl-BE" sz="36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Afbeelding 1" descr="Adresbalk_Gemeentebestuur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6"/>
          <a:stretch/>
        </p:blipFill>
        <p:spPr bwMode="auto">
          <a:xfrm>
            <a:off x="504825" y="5968405"/>
            <a:ext cx="1663904" cy="56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997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39788" y="457200"/>
            <a:ext cx="11047412" cy="762000"/>
          </a:xfrm>
        </p:spPr>
        <p:txBody>
          <a:bodyPr/>
          <a:lstStyle/>
          <a:p>
            <a:r>
              <a:rPr lang="nl-BE" dirty="0"/>
              <a:t>Aanmelden?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8812" y="5394306"/>
            <a:ext cx="1373188" cy="1463694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half" idx="2"/>
          </p:nvPr>
        </p:nvSpPr>
        <p:spPr>
          <a:xfrm>
            <a:off x="839788" y="1571625"/>
            <a:ext cx="11047412" cy="4297363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FF0000"/>
                </a:solidFill>
              </a:rPr>
              <a:t>Hulp nodig bij aanmelden? </a:t>
            </a:r>
          </a:p>
          <a:p>
            <a:r>
              <a:rPr lang="nl-BE" sz="3200" dirty="0">
                <a:solidFill>
                  <a:srgbClr val="FF0000"/>
                </a:solidFill>
              </a:rPr>
              <a:t>Wij helpen je graag!</a:t>
            </a:r>
          </a:p>
          <a:p>
            <a:endParaRPr lang="nl-BE" sz="3200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nl-BE" sz="2000" dirty="0"/>
              <a:t>op het schoolsecretariaat</a:t>
            </a:r>
          </a:p>
          <a:p>
            <a:pPr marL="285750" indent="-285750">
              <a:buFontTx/>
              <a:buChar char="-"/>
            </a:pPr>
            <a:r>
              <a:rPr lang="nl-BE" sz="2000" dirty="0"/>
              <a:t>bij het CLB</a:t>
            </a:r>
          </a:p>
          <a:p>
            <a:pPr marL="285750" indent="-285750">
              <a:buFontTx/>
              <a:buChar char="-"/>
            </a:pPr>
            <a:r>
              <a:rPr lang="nl-BE" sz="2000" dirty="0"/>
              <a:t>in het gemeentehuis</a:t>
            </a:r>
          </a:p>
          <a:p>
            <a:pPr marL="285750" indent="-285750">
              <a:buFontTx/>
              <a:buChar char="-"/>
            </a:pPr>
            <a:r>
              <a:rPr lang="nl-BE" sz="2000" dirty="0"/>
              <a:t>in het Sociaal Huis</a:t>
            </a:r>
          </a:p>
          <a:p>
            <a:pPr marL="285750" indent="-285750">
              <a:buFontTx/>
              <a:buChar char="-"/>
            </a:pPr>
            <a:r>
              <a:rPr lang="nl-BE" sz="2000" dirty="0"/>
              <a:t>in het buurthuis</a:t>
            </a:r>
          </a:p>
          <a:p>
            <a:pPr marL="285750" indent="-285750">
              <a:buFontTx/>
              <a:buChar char="-"/>
            </a:pPr>
            <a:r>
              <a:rPr lang="nl-BE" sz="2000" dirty="0"/>
              <a:t>bij Kind &amp; Gezin</a:t>
            </a:r>
          </a:p>
          <a:p>
            <a:pPr marL="285750" indent="-285750">
              <a:buFontTx/>
              <a:buChar char="-"/>
            </a:pPr>
            <a:endParaRPr lang="nl-BE" dirty="0"/>
          </a:p>
        </p:txBody>
      </p:sp>
      <p:pic>
        <p:nvPicPr>
          <p:cNvPr id="5" name="Afbeelding 1" descr="Adresbalk_Gemeentebestuu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6"/>
          <a:stretch/>
        </p:blipFill>
        <p:spPr bwMode="auto">
          <a:xfrm>
            <a:off x="504825" y="5968405"/>
            <a:ext cx="1663904" cy="56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172" y="3000356"/>
            <a:ext cx="3886200" cy="25908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473476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1.76"/>
  <p:tag name="WORDWRAPMILESTONE" val="True"/>
  <p:tag name="WORDWRAPINTERVAL" val="False"/>
  <p:tag name="INTERVALHORIZCONNECTORCOLOR" val="-3355444"/>
  <p:tag name="INTERVALVERTCONNECTORCOLOR" val="-3355444"/>
  <p:tag name="INTERVALDURATIONPOSITION" val="Hide"/>
  <p:tag name="INTERVALDURATIONFORMAT" val="Days"/>
  <p:tag name="CONFIGUREAUTOMATICFLAG" val="True"/>
  <p:tag name="TIMESCALEPOINT" val="Months"/>
  <p:tag name="TIMESCALEDATEFORMAT" val="MMM"/>
  <p:tag name="TIMESCALEFONT" val="Calibri;12;False;-1;False;False"/>
  <p:tag name="MILESTONEDATEFORMAT" val="d/M/yyyy"/>
  <p:tag name="INTERVALDATEFORMAT" val="d/M/yyyy"/>
  <p:tag name="TODAYMARKERFONTCHANGES" val="Calibri;11"/>
  <p:tag name="LEFTBANDDATE" val="Calibri;18"/>
  <p:tag name="RIGHTBANDDATE" val="Calibri;18"/>
  <p:tag name="AUTOFIT" val="1"/>
  <p:tag name="MILESTONEDEFAULTFONT" val="Calibri;11;False;-16777215;False;False"/>
  <p:tag name="MILESTONEDATEDEFAULTFONT" val="Calibri;10;False;-14726786;False;False"/>
  <p:tag name="MILESTONEDATEUSEEUROPEANFORMAT" val="True"/>
  <p:tag name="TASKDATEUSEEUROPEANFORMAT" val="True"/>
  <p:tag name="TASKDEFAULTFONT" val="Calibri;11;False;-16777215;False;False"/>
  <p:tag name="TASKDATEDEFAULTFONT" val="Calibri;10;False;-14726786;False;False"/>
  <p:tag name="MILESTONEDATE" val="Show"/>
  <p:tag name="TIMELINECULTURE" val="nl-BE"/>
  <p:tag name="3DEFFECT" val="false"/>
  <p:tag name="TIMEBANDPOS" val="middle"/>
  <p:tag name="TIMEBANDPOSCUSTOM" val="42"/>
  <p:tag name="TIMEBANDROUNDED" val="false"/>
  <p:tag name="ELAPSED" val="False"/>
  <p:tag name="TODAYMARKERABOVE" val="False"/>
  <p:tag name="TODAYMARKER" val="False"/>
  <p:tag name="INTERVALTEXT" val="Center"/>
  <p:tag name="INTERVALTHICKBAND" val="false"/>
  <p:tag name="INTERVALVERTCONNECTOR" val="False"/>
  <p:tag name="INTERVALHORIZCONNECTOR" val="True"/>
  <p:tag name="INTERVALDATE" val="Split"/>
  <p:tag name="INTERVALABOVE" val="false"/>
  <p:tag name="TIMEBANDTHIN" val="false"/>
  <p:tag name="MARKERCOLOR" val="255,0,0,False"/>
  <p:tag name="TIMEBANDDATES" val="remove"/>
  <p:tag name="VERSIONTYPE" val="Basic"/>
  <p:tag name="TIMELINETYPE" val="Standard"/>
  <p:tag name="ADJUSTINTERVALTITLETEXT" val="false"/>
  <p:tag name="ADJUSTINTERVALTITLETEXT_TOP" val="false"/>
  <p:tag name="INTERVALTIMESCALEENDDATE" val="7/29/2016 12:00:00 AM"/>
  <p:tag name="INTERVALTIMESCALESTARTDATE" val="2/1/2016 12:00:00 AM"/>
  <p:tag name="MILESTONETIMESCALEENDDATE" val="5/16/2016 12:00:00 AM"/>
  <p:tag name="MILESTONETIMESCALESTARTDATE" val="2/1/2016 12:00:00 AM"/>
  <p:tag name="CONFIGURETIMESCALEENDDATE" val="7/29/2016 12:00:00 AM"/>
  <p:tag name="CONFIGURETIMESCALESTARTDATE" val="2/1/2016 12:00:00 AM"/>
  <p:tag name="TIMEBANDPOSVALUE" val="230"/>
  <p:tag name="TIMEBANDCOLOR" val="31,73,125,true"/>
  <p:tag name="ACTUALTIMESCALEENDDATE" val="7/31/2016 12:00:00 AM"/>
  <p:tag name="ACTUALTIMESCALESTARTDATE" val="2/1/2016 12:00:00 AM"/>
  <p:tag name="FLAGCONNECTORCOLOR" val="79,129,189,true"/>
  <p:tag name="PREVIOUSTIMEBANDPOSITION" val="230"/>
  <p:tag name="SLIDEHEIGHT" val="540"/>
  <p:tag name="SHOWFLAGDIALOG" val="Finis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0" val="254,186,10,-83446,False;05/16/2016 00:00:00;Start vrije inschrijvingen;False;False;False;False;False;tbName;0;Calibri;11;Calibri;10;3;-16777215;-14726786;False;0;False;False;False;False;False;-1;412.923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0" val="254,186,10,-83446,False;05/16/2016 00:00:00;Start vrije inschrijvingen;False;False;False;False;False;tbDate;0;Calibri;11;Calibri;10;3;-16777215;-14726786;False;0;False;False;False;False;False;-1;412,92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1" val="111,49,152,-9490024,False;04/11/2016 00:00:00;Start inschrijvingen aangemelde kinderen;False;False;False;False;False;tbName;1;Calibri;11;Calibri;10;2;-16777215;-14726786;False;0;False;False;False;False;False;-1;310.615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1" val="111,49,152,-9490024,False;04/11/2016 00:00:00;Start inschrijvingen aangemelde kinderen;False;False;False;False;False;tbDate;1;Calibri;11;Calibri;10;2;-16777215;-14726786;False;0;False;False;False;False;False;-1;310,61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TERVAL0" val="254,186,10,-83446,False;;05/18/2016 00:00:00;07/29/2016 00:00:00;vrije inschrijvingsperiode;4;Shape;0;Calibri;11;Calibri;10;Calibri;10;3;-16777215;-14726786;-14726786;False;0;False;False;False;False;False;False;False;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2" val="26,170,66,-15029694,False;02/22/2016 00:00:00;Start aanmelden alle kinderen;False;False;False;False;False;tbName;2;Calibri;11;Calibri;10;1;-16777215;-14726786;False;0;False;False;False;False;False;-1;167.384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2" val="26,170,66,-15029694,False;02/22/2016 00:00:00;Start aanmelden alle kinderen;False;False;False;False;False;tbDate;2;Calibri;11;Calibri;10;1;-16777215;-14726786;False;0;False;False;False;False;False;-1;167,384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3" val="0,114,188,-16747844,False;02/01/2016 00:00:00;Start voorrangsperiode INSCHRIJVEN broertjes en zusjes enkinderen van personeel geboren in 2014;False;False;False;False;False;tbName;3;Calibri;11;Calibri;10;0;-16777215;-14726786;False;0;False;False;False;False;False;-1;10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3" val="0,114,188,-16747844,False;02/01/2016 00:00:00;Start voorrangsperiode INSCHRIJVEN broertjes en zusjes enkinderen van personeel geboren in 2014;False;False;False;False;False;tbDate;3;Calibri;11;Calibri;10;0;-16777215;-14726786;False;0;False;False;False;False;False;-1;10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TERVAL3" val="0,114,188,-16747844,False;;02/01/2016 00:00:00;02/19/2016 00:00:00;voorrangsperiode inschrijven broertjes en zusjes enkinderen van personeel geboren in 2014;4;tbName;3;Calibri;11;Calibri;10;Calibri;10;0;-16777215;-14726786;-14726786;False;412.875;False;False;False;False;False;False;False;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TERVAL3" val="0,114,188,-16747844,False;;02/01/2016 00:00:00;02/19/2016 00:00:00;voorrangsperiode inschrijven broertjes en zusjes enkinderen van personeel geboren in 2014;4;tbStartDate;3;Calibri;11;Calibri;10;Calibri;10;0;-16777215;-14726786;-14726786;False;412.875;False;False;False;False;False;False;False;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TERVAL3" val="0,114,188,-16747844,False;;02/01/2016 00:00:00;02/19/2016 00:00:00;voorrangsperiode inschrijven broertjes en zusjes enkinderen van personeel geboren in 2014;4;tbFinishDate;3;Calibri;11;Calibri;10;Calibri;10;0;-16777215;-14726786;-14726786;False;0;False;False;False;False;False;False;False;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TERVAL2" val="26,170,66,-15029694,False;;02/22/2016 00:00:00;03/13/2016 00:00:00;periode aanmelden alle kinderen;4;tbName;2;Calibri;11;Calibri;10;Calibri;10;1;-16777215;-14726786;-14726786;False;150;False;False;False;False;False;False;False;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TERVAL2" val="26,170,66,-15029694,False;;02/22/2016 00:00:00;03/13/2016 00:00:00;periode aanmelden alle kinderen;4;tbStartDate;2;Calibri;11;Calibri;10;Calibri;10;1;-16777215;-14726786;-14726786;False;150;False;False;False;False;False;False;False;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TERVAL2" val="26,170,66,-15029694,False;;02/22/2016 00:00:00;03/13/2016 00:00:00;periode aanmelden alle kinderen;4;tbFinishDate;2;Calibri;11;Calibri;10;Calibri;10;1;-16777215;-14726786;-14726786;False;0;False;False;False;False;False;False;False;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TERVAL1" val="111,49,152,-9490024,False;;04/11/2016 00:00:00;04/29/2016 00:00:00;periode inschrijven aangemelde kinderen;4;Shape;1;Calibri;11;Calibri;10;Calibri;10;2;-16777215;-14726786;-14726786;False;0;False;False;False;False;False;False;False;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TERVAL1" val="111,49,152,-9490024,False;;04/11/2016 00:00:00;04/29/2016 00:00:00;periode inschrijven aangemelde kinderen;4;tbName;1;Calibri;11;Calibri;10;Calibri;10;2;-16777215;-14726786;-14726786;False;187.25;False;False;False;False;False;False;False;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TERVAL1" val="111,49,152,-9490024,False;;04/11/2016 00:00:00;04/29/2016 00:00:00;periode inschrijven aangemelde kinderen;4;tbStartDate;1;Calibri;11;Calibri;10;Calibri;10;2;-16777215;-14726786;-14726786;False;187.25;False;False;False;False;False;False;False;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TERVAL1" val="111,49,152,-9490024,False;;04/11/2016 00:00:00;04/29/2016 00:00:00;periode inschrijven aangemelde kinderen;4;tbFinishDate;1;Calibri;11;Calibri;10;Calibri;10;2;-16777215;-14726786;-14726786;False;0;False;False;False;False;False;False;False;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TERVAL0" val="254,186,10,-83446,False;;05/18/2016 00:00:00;07/29/2016 00:00:00;vrije inschrijvingsperiode;4;tbName;0;Calibri;11;Calibri;10;Calibri;10;3;-16777215;-14726786;-14726786;False;113.625;False;False;False;False;False;False;False;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TERVAL0" val="254,186,10,-83446,False;;05/18/2016 00:00:00;07/29/2016 00:00:00;vrije inschrijvingsperiode;4;tbStartDate;0;Calibri;11;Calibri;10;Calibri;10;3;-16777215;-14726786;-14726786;False;113.625;False;False;False;False;False;False;False;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TERVAL0" val="254,186,10,-83446,False;;05/18/2016 00:00:00;07/29/2016 00:00:00;vrije inschrijvingsperiode;4;tbFinishDate;0;Calibri;11;Calibri;10;Calibri;10;3;-16777215;-14726786;-14726786;False;0;False;False;False;False;False;False;False;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IGHTTIMEBANDDAT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TERVAL2" val="26,170,66,-15029694,False;;02/22/2016 00:00:00;03/13/2016 00:00:00;periode aanmelden alle kinderen;4;Shape;2;Calibri;11;Calibri;10;Calibri;10;1;-16777215;-14726786;-14726786;False;0;False;False;False;False;False;False;False;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TERVAL3" val="0,114,188,-16747844,False;;02/01/2016 00:00:00;02/19/2016 00:00:00;voorrangsperiode inschrijven broertjes en zusjes enkinderen van personeel geboren in 2014;4;Shape;3;Calibri;11;Calibri;10;Calibri;10;0;-16777215;-14726786;-14726786;False;0;False;False;False;False;False;False;False;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NECTORCOLOR" val="79;129;18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NECTORCOLOR" val="79;129;1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NECTORCOLOR" val="79;129;18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NECTORCOLOR" val="79;129;189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9229</TotalTime>
  <Words>1175</Words>
  <Application>Microsoft Office PowerPoint</Application>
  <PresentationFormat>Widescreen</PresentationFormat>
  <Paragraphs>260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Kantoorthema</vt:lpstr>
      <vt:lpstr>Kies een school in Kuurne</vt:lpstr>
      <vt:lpstr>WELKOM!</vt:lpstr>
      <vt:lpstr>Een inschrijvingsregeling. Waarom? </vt:lpstr>
      <vt:lpstr>Wanneer mag mijn kind instappen? </vt:lpstr>
      <vt:lpstr>Wat moet ik doen als mijn kind geboren is in 2022 ?</vt:lpstr>
      <vt:lpstr>Wat moet ik doen als mijn kind geboren is in 2022 ?</vt:lpstr>
      <vt:lpstr>Wat moet ik doen als mijn kind geboren is in 2022 ?</vt:lpstr>
      <vt:lpstr>Aanmelden? </vt:lpstr>
      <vt:lpstr>Aanmelden? </vt:lpstr>
      <vt:lpstr>Wat na het aanmelden? </vt:lpstr>
      <vt:lpstr>Wat na het aanmelden? </vt:lpstr>
      <vt:lpstr>Wat na het aanmelden? </vt:lpstr>
      <vt:lpstr>Wat na het aanmelden? </vt:lpstr>
      <vt:lpstr>Wat na het aanmelden? </vt:lpstr>
      <vt:lpstr>PowerPoint Presentation</vt:lpstr>
      <vt:lpstr>Welke school kiezen?</vt:lpstr>
      <vt:lpstr>GO! De Boomgaard, kleuter en lager</vt:lpstr>
      <vt:lpstr>Centrumschool, kleuter en lager</vt:lpstr>
      <vt:lpstr>Nieuwe school a/d renbaan, kleuter en lager</vt:lpstr>
      <vt:lpstr>VBS Sint-Michiel, kleuter en lager</vt:lpstr>
      <vt:lpstr>VBS Sint-Michiel, kleuter</vt:lpstr>
      <vt:lpstr>VBS Sint-Pieter, kleuter en lager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Kies een school in Kuurne</dc:title>
  <dc:creator>sandra devinck</dc:creator>
  <cp:lastModifiedBy>Jan Deprez</cp:lastModifiedBy>
  <cp:revision>72</cp:revision>
  <cp:lastPrinted>2020-01-13T17:53:07Z</cp:lastPrinted>
  <dcterms:created xsi:type="dcterms:W3CDTF">2017-10-03T07:26:24Z</dcterms:created>
  <dcterms:modified xsi:type="dcterms:W3CDTF">2024-01-13T18:38:05Z</dcterms:modified>
</cp:coreProperties>
</file>