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 id="2147483679" r:id="rId2"/>
  </p:sldMasterIdLst>
  <p:notesMasterIdLst>
    <p:notesMasterId r:id="rId15"/>
  </p:notesMasterIdLst>
  <p:handoutMasterIdLst>
    <p:handoutMasterId r:id="rId16"/>
  </p:handoutMasterIdLst>
  <p:sldIdLst>
    <p:sldId id="263" r:id="rId3"/>
    <p:sldId id="324" r:id="rId4"/>
    <p:sldId id="292" r:id="rId5"/>
    <p:sldId id="377" r:id="rId6"/>
    <p:sldId id="259" r:id="rId7"/>
    <p:sldId id="378" r:id="rId8"/>
    <p:sldId id="379" r:id="rId9"/>
    <p:sldId id="380" r:id="rId10"/>
    <p:sldId id="358" r:id="rId11"/>
    <p:sldId id="369" r:id="rId12"/>
    <p:sldId id="375" r:id="rId13"/>
    <p:sldId id="376" r:id="rId14"/>
  </p:sldIdLst>
  <p:sldSz cx="9144000" cy="6858000" type="screen4x3"/>
  <p:notesSz cx="6805613" cy="9944100"/>
  <p:defaultTextStyle>
    <a:defPPr>
      <a:defRPr lang="en-US"/>
    </a:defPPr>
    <a:lvl1pPr algn="l" rtl="0" eaLnBrk="0" fontAlgn="base" hangingPunct="0">
      <a:spcBef>
        <a:spcPct val="0"/>
      </a:spcBef>
      <a:spcAft>
        <a:spcPct val="0"/>
      </a:spcAft>
      <a:defRPr sz="2400" kern="1200" baseline="30000">
        <a:solidFill>
          <a:schemeClr val="tx1"/>
        </a:solidFill>
        <a:latin typeface="Arial" charset="0"/>
        <a:ea typeface="MS Gothic" pitchFamily="49" charset="-128"/>
        <a:cs typeface="+mn-cs"/>
      </a:defRPr>
    </a:lvl1pPr>
    <a:lvl2pPr marL="457200" algn="l" rtl="0" eaLnBrk="0" fontAlgn="base" hangingPunct="0">
      <a:spcBef>
        <a:spcPct val="0"/>
      </a:spcBef>
      <a:spcAft>
        <a:spcPct val="0"/>
      </a:spcAft>
      <a:defRPr sz="2400" kern="1200" baseline="30000">
        <a:solidFill>
          <a:schemeClr val="tx1"/>
        </a:solidFill>
        <a:latin typeface="Arial" charset="0"/>
        <a:ea typeface="MS Gothic" pitchFamily="49" charset="-128"/>
        <a:cs typeface="+mn-cs"/>
      </a:defRPr>
    </a:lvl2pPr>
    <a:lvl3pPr marL="914400" algn="l" rtl="0" eaLnBrk="0" fontAlgn="base" hangingPunct="0">
      <a:spcBef>
        <a:spcPct val="0"/>
      </a:spcBef>
      <a:spcAft>
        <a:spcPct val="0"/>
      </a:spcAft>
      <a:defRPr sz="2400" kern="1200" baseline="30000">
        <a:solidFill>
          <a:schemeClr val="tx1"/>
        </a:solidFill>
        <a:latin typeface="Arial" charset="0"/>
        <a:ea typeface="MS Gothic" pitchFamily="49" charset="-128"/>
        <a:cs typeface="+mn-cs"/>
      </a:defRPr>
    </a:lvl3pPr>
    <a:lvl4pPr marL="1371600" algn="l" rtl="0" eaLnBrk="0" fontAlgn="base" hangingPunct="0">
      <a:spcBef>
        <a:spcPct val="0"/>
      </a:spcBef>
      <a:spcAft>
        <a:spcPct val="0"/>
      </a:spcAft>
      <a:defRPr sz="2400" kern="1200" baseline="30000">
        <a:solidFill>
          <a:schemeClr val="tx1"/>
        </a:solidFill>
        <a:latin typeface="Arial" charset="0"/>
        <a:ea typeface="MS Gothic" pitchFamily="49" charset="-128"/>
        <a:cs typeface="+mn-cs"/>
      </a:defRPr>
    </a:lvl4pPr>
    <a:lvl5pPr marL="1828800" algn="l" rtl="0" eaLnBrk="0" fontAlgn="base" hangingPunct="0">
      <a:spcBef>
        <a:spcPct val="0"/>
      </a:spcBef>
      <a:spcAft>
        <a:spcPct val="0"/>
      </a:spcAft>
      <a:defRPr sz="2400" kern="1200" baseline="30000">
        <a:solidFill>
          <a:schemeClr val="tx1"/>
        </a:solidFill>
        <a:latin typeface="Arial" charset="0"/>
        <a:ea typeface="MS Gothic" pitchFamily="49" charset="-128"/>
        <a:cs typeface="+mn-cs"/>
      </a:defRPr>
    </a:lvl5pPr>
    <a:lvl6pPr marL="2286000" algn="l" defTabSz="914400" rtl="0" eaLnBrk="1" latinLnBrk="0" hangingPunct="1">
      <a:defRPr sz="2400" kern="1200" baseline="30000">
        <a:solidFill>
          <a:schemeClr val="tx1"/>
        </a:solidFill>
        <a:latin typeface="Arial" charset="0"/>
        <a:ea typeface="MS Gothic" pitchFamily="49" charset="-128"/>
        <a:cs typeface="+mn-cs"/>
      </a:defRPr>
    </a:lvl6pPr>
    <a:lvl7pPr marL="2743200" algn="l" defTabSz="914400" rtl="0" eaLnBrk="1" latinLnBrk="0" hangingPunct="1">
      <a:defRPr sz="2400" kern="1200" baseline="30000">
        <a:solidFill>
          <a:schemeClr val="tx1"/>
        </a:solidFill>
        <a:latin typeface="Arial" charset="0"/>
        <a:ea typeface="MS Gothic" pitchFamily="49" charset="-128"/>
        <a:cs typeface="+mn-cs"/>
      </a:defRPr>
    </a:lvl7pPr>
    <a:lvl8pPr marL="3200400" algn="l" defTabSz="914400" rtl="0" eaLnBrk="1" latinLnBrk="0" hangingPunct="1">
      <a:defRPr sz="2400" kern="1200" baseline="30000">
        <a:solidFill>
          <a:schemeClr val="tx1"/>
        </a:solidFill>
        <a:latin typeface="Arial" charset="0"/>
        <a:ea typeface="MS Gothic" pitchFamily="49" charset="-128"/>
        <a:cs typeface="+mn-cs"/>
      </a:defRPr>
    </a:lvl8pPr>
    <a:lvl9pPr marL="3657600" algn="l" defTabSz="914400" rtl="0" eaLnBrk="1" latinLnBrk="0" hangingPunct="1">
      <a:defRPr sz="2400" kern="1200" baseline="30000">
        <a:solidFill>
          <a:schemeClr val="tx1"/>
        </a:solidFill>
        <a:latin typeface="Arial" charset="0"/>
        <a:ea typeface="MS Gothic" pitchFamily="49" charset="-128"/>
        <a:cs typeface="+mn-cs"/>
      </a:defRPr>
    </a:lvl9pPr>
  </p:defaultTextStyle>
  <p:extLst>
    <p:ext uri="{EFAFB233-063F-42B5-8137-9DF3F51BA10A}">
      <p15:sldGuideLst xmlns:p15="http://schemas.microsoft.com/office/powerpoint/2012/main">
        <p15:guide id="1" orient="horz" pos="2035">
          <p15:clr>
            <a:srgbClr val="A4A3A4"/>
          </p15:clr>
        </p15:guide>
        <p15:guide id="2" orient="horz" pos="2456">
          <p15:clr>
            <a:srgbClr val="A4A3A4"/>
          </p15:clr>
        </p15:guide>
        <p15:guide id="3" orient="horz" pos="2880">
          <p15:clr>
            <a:srgbClr val="A4A3A4"/>
          </p15:clr>
        </p15:guide>
        <p15:guide id="4" orient="horz" pos="3292">
          <p15:clr>
            <a:srgbClr val="A4A3A4"/>
          </p15:clr>
        </p15:guide>
        <p15:guide id="5" orient="horz" pos="3707">
          <p15:clr>
            <a:srgbClr val="A4A3A4"/>
          </p15:clr>
        </p15:guide>
        <p15:guide id="6" orient="horz" pos="4119">
          <p15:clr>
            <a:srgbClr val="A4A3A4"/>
          </p15:clr>
        </p15:guide>
        <p15:guide id="7" orient="horz" pos="626">
          <p15:clr>
            <a:srgbClr val="A4A3A4"/>
          </p15:clr>
        </p15:guide>
        <p15:guide id="8"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B2B2B2"/>
    <a:srgbClr val="CCFFFF"/>
    <a:srgbClr val="66CCFF"/>
    <a:srgbClr val="0000FF"/>
    <a:srgbClr val="99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3224A-AFD0-42DE-A6D0-17420D584770}" v="3" dt="2023-10-10T07:17:57.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838" autoAdjust="0"/>
    <p:restoredTop sz="85977" autoAdjust="0"/>
  </p:normalViewPr>
  <p:slideViewPr>
    <p:cSldViewPr snapToGrid="0">
      <p:cViewPr varScale="1">
        <p:scale>
          <a:sx n="162" d="100"/>
          <a:sy n="162" d="100"/>
        </p:scale>
        <p:origin x="3432" y="144"/>
      </p:cViewPr>
      <p:guideLst>
        <p:guide orient="horz" pos="2035"/>
        <p:guide orient="horz" pos="2456"/>
        <p:guide orient="horz" pos="2880"/>
        <p:guide orient="horz" pos="3292"/>
        <p:guide orient="horz" pos="3707"/>
        <p:guide orient="horz" pos="4119"/>
        <p:guide orient="horz" pos="626"/>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60"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Imbrechts" userId="9584b604-e389-4978-812a-fc4cf6489da3" providerId="ADAL" clId="{7FC3224A-AFD0-42DE-A6D0-17420D584770}"/>
    <pc:docChg chg="undo custSel addSld delSld modSld">
      <pc:chgData name="Stefan Imbrechts" userId="9584b604-e389-4978-812a-fc4cf6489da3" providerId="ADAL" clId="{7FC3224A-AFD0-42DE-A6D0-17420D584770}" dt="2023-10-10T07:44:07.383" v="2594" actId="47"/>
      <pc:docMkLst>
        <pc:docMk/>
      </pc:docMkLst>
      <pc:sldChg chg="addSp delSp modSp mod">
        <pc:chgData name="Stefan Imbrechts" userId="9584b604-e389-4978-812a-fc4cf6489da3" providerId="ADAL" clId="{7FC3224A-AFD0-42DE-A6D0-17420D584770}" dt="2023-10-10T07:24:58.716" v="2154" actId="20577"/>
        <pc:sldMkLst>
          <pc:docMk/>
          <pc:sldMk cId="0" sldId="259"/>
        </pc:sldMkLst>
        <pc:spChg chg="add del mod">
          <ac:chgData name="Stefan Imbrechts" userId="9584b604-e389-4978-812a-fc4cf6489da3" providerId="ADAL" clId="{7FC3224A-AFD0-42DE-A6D0-17420D584770}" dt="2023-10-10T07:24:52.247" v="2149" actId="478"/>
          <ac:spMkLst>
            <pc:docMk/>
            <pc:sldMk cId="0" sldId="259"/>
            <ac:spMk id="3" creationId="{5474BCDA-B049-561E-EC48-06817D6ECE60}"/>
          </ac:spMkLst>
        </pc:spChg>
        <pc:spChg chg="mod">
          <ac:chgData name="Stefan Imbrechts" userId="9584b604-e389-4978-812a-fc4cf6489da3" providerId="ADAL" clId="{7FC3224A-AFD0-42DE-A6D0-17420D584770}" dt="2023-10-10T07:24:58.716" v="2154" actId="20577"/>
          <ac:spMkLst>
            <pc:docMk/>
            <pc:sldMk cId="0" sldId="259"/>
            <ac:spMk id="6" creationId="{00000000-0000-0000-0000-000000000000}"/>
          </ac:spMkLst>
        </pc:spChg>
        <pc:spChg chg="add del mod">
          <ac:chgData name="Stefan Imbrechts" userId="9584b604-e389-4978-812a-fc4cf6489da3" providerId="ADAL" clId="{7FC3224A-AFD0-42DE-A6D0-17420D584770}" dt="2023-10-10T07:24:52.247" v="2149" actId="478"/>
          <ac:spMkLst>
            <pc:docMk/>
            <pc:sldMk cId="0" sldId="259"/>
            <ac:spMk id="66574" creationId="{00000000-0000-0000-0000-000000000000}"/>
          </ac:spMkLst>
        </pc:spChg>
      </pc:sldChg>
      <pc:sldChg chg="del">
        <pc:chgData name="Stefan Imbrechts" userId="9584b604-e389-4978-812a-fc4cf6489da3" providerId="ADAL" clId="{7FC3224A-AFD0-42DE-A6D0-17420D584770}" dt="2023-10-10T07:31:32.836" v="2259" actId="47"/>
        <pc:sldMkLst>
          <pc:docMk/>
          <pc:sldMk cId="0" sldId="295"/>
        </pc:sldMkLst>
      </pc:sldChg>
      <pc:sldChg chg="del">
        <pc:chgData name="Stefan Imbrechts" userId="9584b604-e389-4978-812a-fc4cf6489da3" providerId="ADAL" clId="{7FC3224A-AFD0-42DE-A6D0-17420D584770}" dt="2023-10-10T07:44:07.383" v="2594" actId="47"/>
        <pc:sldMkLst>
          <pc:docMk/>
          <pc:sldMk cId="0" sldId="325"/>
        </pc:sldMkLst>
      </pc:sldChg>
      <pc:sldChg chg="del">
        <pc:chgData name="Stefan Imbrechts" userId="9584b604-e389-4978-812a-fc4cf6489da3" providerId="ADAL" clId="{7FC3224A-AFD0-42DE-A6D0-17420D584770}" dt="2023-10-10T07:06:16.006" v="488" actId="47"/>
        <pc:sldMkLst>
          <pc:docMk/>
          <pc:sldMk cId="0" sldId="357"/>
        </pc:sldMkLst>
      </pc:sldChg>
      <pc:sldChg chg="addSp delSp modSp mod">
        <pc:chgData name="Stefan Imbrechts" userId="9584b604-e389-4978-812a-fc4cf6489da3" providerId="ADAL" clId="{7FC3224A-AFD0-42DE-A6D0-17420D584770}" dt="2023-10-10T07:40:06.402" v="2491" actId="20577"/>
        <pc:sldMkLst>
          <pc:docMk/>
          <pc:sldMk cId="0" sldId="358"/>
        </pc:sldMkLst>
        <pc:spChg chg="add del mod">
          <ac:chgData name="Stefan Imbrechts" userId="9584b604-e389-4978-812a-fc4cf6489da3" providerId="ADAL" clId="{7FC3224A-AFD0-42DE-A6D0-17420D584770}" dt="2023-10-10T07:40:06.402" v="2491" actId="20577"/>
          <ac:spMkLst>
            <pc:docMk/>
            <pc:sldMk cId="0" sldId="358"/>
            <ac:spMk id="5" creationId="{00000000-0000-0000-0000-000000000000}"/>
          </ac:spMkLst>
        </pc:spChg>
        <pc:spChg chg="mod">
          <ac:chgData name="Stefan Imbrechts" userId="9584b604-e389-4978-812a-fc4cf6489da3" providerId="ADAL" clId="{7FC3224A-AFD0-42DE-A6D0-17420D584770}" dt="2023-10-10T07:39:57.489" v="2487" actId="20577"/>
          <ac:spMkLst>
            <pc:docMk/>
            <pc:sldMk cId="0" sldId="358"/>
            <ac:spMk id="152579" creationId="{00000000-0000-0000-0000-000000000000}"/>
          </ac:spMkLst>
        </pc:spChg>
      </pc:sldChg>
      <pc:sldChg chg="del">
        <pc:chgData name="Stefan Imbrechts" userId="9584b604-e389-4978-812a-fc4cf6489da3" providerId="ADAL" clId="{7FC3224A-AFD0-42DE-A6D0-17420D584770}" dt="2023-10-10T07:41:06.125" v="2501" actId="47"/>
        <pc:sldMkLst>
          <pc:docMk/>
          <pc:sldMk cId="1119704964" sldId="360"/>
        </pc:sldMkLst>
      </pc:sldChg>
      <pc:sldChg chg="del">
        <pc:chgData name="Stefan Imbrechts" userId="9584b604-e389-4978-812a-fc4cf6489da3" providerId="ADAL" clId="{7FC3224A-AFD0-42DE-A6D0-17420D584770}" dt="2023-10-10T07:40:28.216" v="2492" actId="47"/>
        <pc:sldMkLst>
          <pc:docMk/>
          <pc:sldMk cId="3598784202" sldId="364"/>
        </pc:sldMkLst>
      </pc:sldChg>
      <pc:sldChg chg="del">
        <pc:chgData name="Stefan Imbrechts" userId="9584b604-e389-4978-812a-fc4cf6489da3" providerId="ADAL" clId="{7FC3224A-AFD0-42DE-A6D0-17420D584770}" dt="2023-10-10T07:40:29.250" v="2493" actId="47"/>
        <pc:sldMkLst>
          <pc:docMk/>
          <pc:sldMk cId="3454323740" sldId="365"/>
        </pc:sldMkLst>
      </pc:sldChg>
      <pc:sldChg chg="del">
        <pc:chgData name="Stefan Imbrechts" userId="9584b604-e389-4978-812a-fc4cf6489da3" providerId="ADAL" clId="{7FC3224A-AFD0-42DE-A6D0-17420D584770}" dt="2023-10-10T07:40:30.120" v="2494" actId="47"/>
        <pc:sldMkLst>
          <pc:docMk/>
          <pc:sldMk cId="1357731541" sldId="366"/>
        </pc:sldMkLst>
      </pc:sldChg>
      <pc:sldChg chg="del">
        <pc:chgData name="Stefan Imbrechts" userId="9584b604-e389-4978-812a-fc4cf6489da3" providerId="ADAL" clId="{7FC3224A-AFD0-42DE-A6D0-17420D584770}" dt="2023-10-10T07:40:34.115" v="2495" actId="47"/>
        <pc:sldMkLst>
          <pc:docMk/>
          <pc:sldMk cId="4247357109" sldId="367"/>
        </pc:sldMkLst>
      </pc:sldChg>
      <pc:sldChg chg="del">
        <pc:chgData name="Stefan Imbrechts" userId="9584b604-e389-4978-812a-fc4cf6489da3" providerId="ADAL" clId="{7FC3224A-AFD0-42DE-A6D0-17420D584770}" dt="2023-10-10T07:40:37.307" v="2496" actId="47"/>
        <pc:sldMkLst>
          <pc:docMk/>
          <pc:sldMk cId="3005884214" sldId="368"/>
        </pc:sldMkLst>
      </pc:sldChg>
      <pc:sldChg chg="del">
        <pc:chgData name="Stefan Imbrechts" userId="9584b604-e389-4978-812a-fc4cf6489da3" providerId="ADAL" clId="{7FC3224A-AFD0-42DE-A6D0-17420D584770}" dt="2023-10-10T07:40:45.689" v="2497" actId="47"/>
        <pc:sldMkLst>
          <pc:docMk/>
          <pc:sldMk cId="3480222227" sldId="370"/>
        </pc:sldMkLst>
      </pc:sldChg>
      <pc:sldChg chg="del">
        <pc:chgData name="Stefan Imbrechts" userId="9584b604-e389-4978-812a-fc4cf6489da3" providerId="ADAL" clId="{7FC3224A-AFD0-42DE-A6D0-17420D584770}" dt="2023-10-10T07:40:53.950" v="2498" actId="47"/>
        <pc:sldMkLst>
          <pc:docMk/>
          <pc:sldMk cId="2925777967" sldId="371"/>
        </pc:sldMkLst>
      </pc:sldChg>
      <pc:sldChg chg="del">
        <pc:chgData name="Stefan Imbrechts" userId="9584b604-e389-4978-812a-fc4cf6489da3" providerId="ADAL" clId="{7FC3224A-AFD0-42DE-A6D0-17420D584770}" dt="2023-10-10T07:40:56.702" v="2499" actId="47"/>
        <pc:sldMkLst>
          <pc:docMk/>
          <pc:sldMk cId="19664557" sldId="372"/>
        </pc:sldMkLst>
      </pc:sldChg>
      <pc:sldChg chg="del">
        <pc:chgData name="Stefan Imbrechts" userId="9584b604-e389-4978-812a-fc4cf6489da3" providerId="ADAL" clId="{7FC3224A-AFD0-42DE-A6D0-17420D584770}" dt="2023-10-10T07:40:59.624" v="2500" actId="47"/>
        <pc:sldMkLst>
          <pc:docMk/>
          <pc:sldMk cId="69076837" sldId="373"/>
        </pc:sldMkLst>
      </pc:sldChg>
      <pc:sldChg chg="addSp delSp modSp mod">
        <pc:chgData name="Stefan Imbrechts" userId="9584b604-e389-4978-812a-fc4cf6489da3" providerId="ADAL" clId="{7FC3224A-AFD0-42DE-A6D0-17420D584770}" dt="2023-10-10T07:24:40.824" v="2147" actId="20577"/>
        <pc:sldMkLst>
          <pc:docMk/>
          <pc:sldMk cId="111037831" sldId="377"/>
        </pc:sldMkLst>
        <pc:spChg chg="add del mod">
          <ac:chgData name="Stefan Imbrechts" userId="9584b604-e389-4978-812a-fc4cf6489da3" providerId="ADAL" clId="{7FC3224A-AFD0-42DE-A6D0-17420D584770}" dt="2023-10-10T07:24:40.824" v="2147" actId="20577"/>
          <ac:spMkLst>
            <pc:docMk/>
            <pc:sldMk cId="111037831" sldId="377"/>
            <ac:spMk id="5" creationId="{00000000-0000-0000-0000-000000000000}"/>
          </ac:spMkLst>
        </pc:spChg>
      </pc:sldChg>
      <pc:sldChg chg="del">
        <pc:chgData name="Stefan Imbrechts" userId="9584b604-e389-4978-812a-fc4cf6489da3" providerId="ADAL" clId="{7FC3224A-AFD0-42DE-A6D0-17420D584770}" dt="2023-10-10T07:02:19.858" v="0" actId="47"/>
        <pc:sldMkLst>
          <pc:docMk/>
          <pc:sldMk cId="2464026545" sldId="378"/>
        </pc:sldMkLst>
      </pc:sldChg>
      <pc:sldChg chg="add del">
        <pc:chgData name="Stefan Imbrechts" userId="9584b604-e389-4978-812a-fc4cf6489da3" providerId="ADAL" clId="{7FC3224A-AFD0-42DE-A6D0-17420D584770}" dt="2023-10-10T07:06:32.560" v="490" actId="47"/>
        <pc:sldMkLst>
          <pc:docMk/>
          <pc:sldMk cId="2979790254" sldId="378"/>
        </pc:sldMkLst>
      </pc:sldChg>
      <pc:sldChg chg="addSp delSp modSp add mod">
        <pc:chgData name="Stefan Imbrechts" userId="9584b604-e389-4978-812a-fc4cf6489da3" providerId="ADAL" clId="{7FC3224A-AFD0-42DE-A6D0-17420D584770}" dt="2023-10-10T07:43:18.770" v="2593" actId="20577"/>
        <pc:sldMkLst>
          <pc:docMk/>
          <pc:sldMk cId="3499065845" sldId="378"/>
        </pc:sldMkLst>
        <pc:spChg chg="add del mod">
          <ac:chgData name="Stefan Imbrechts" userId="9584b604-e389-4978-812a-fc4cf6489da3" providerId="ADAL" clId="{7FC3224A-AFD0-42DE-A6D0-17420D584770}" dt="2023-10-10T07:25:18.966" v="2159" actId="478"/>
          <ac:spMkLst>
            <pc:docMk/>
            <pc:sldMk cId="3499065845" sldId="378"/>
            <ac:spMk id="3" creationId="{46D6F946-7764-5103-832A-04DF48C6270A}"/>
          </ac:spMkLst>
        </pc:spChg>
        <pc:spChg chg="mod">
          <ac:chgData name="Stefan Imbrechts" userId="9584b604-e389-4978-812a-fc4cf6489da3" providerId="ADAL" clId="{7FC3224A-AFD0-42DE-A6D0-17420D584770}" dt="2023-10-10T07:25:50.338" v="2164" actId="20577"/>
          <ac:spMkLst>
            <pc:docMk/>
            <pc:sldMk cId="3499065845" sldId="378"/>
            <ac:spMk id="6" creationId="{00000000-0000-0000-0000-000000000000}"/>
          </ac:spMkLst>
        </pc:spChg>
        <pc:spChg chg="add del mod">
          <ac:chgData name="Stefan Imbrechts" userId="9584b604-e389-4978-812a-fc4cf6489da3" providerId="ADAL" clId="{7FC3224A-AFD0-42DE-A6D0-17420D584770}" dt="2023-10-10T07:43:18.770" v="2593" actId="20577"/>
          <ac:spMkLst>
            <pc:docMk/>
            <pc:sldMk cId="3499065845" sldId="378"/>
            <ac:spMk id="66574" creationId="{00000000-0000-0000-0000-000000000000}"/>
          </ac:spMkLst>
        </pc:spChg>
      </pc:sldChg>
      <pc:sldChg chg="modSp add mod">
        <pc:chgData name="Stefan Imbrechts" userId="9584b604-e389-4978-812a-fc4cf6489da3" providerId="ADAL" clId="{7FC3224A-AFD0-42DE-A6D0-17420D584770}" dt="2023-10-10T07:31:26.706" v="2258" actId="20577"/>
        <pc:sldMkLst>
          <pc:docMk/>
          <pc:sldMk cId="80906258" sldId="379"/>
        </pc:sldMkLst>
        <pc:spChg chg="mod">
          <ac:chgData name="Stefan Imbrechts" userId="9584b604-e389-4978-812a-fc4cf6489da3" providerId="ADAL" clId="{7FC3224A-AFD0-42DE-A6D0-17420D584770}" dt="2023-10-10T07:26:02.173" v="2169" actId="20577"/>
          <ac:spMkLst>
            <pc:docMk/>
            <pc:sldMk cId="80906258" sldId="379"/>
            <ac:spMk id="6" creationId="{00000000-0000-0000-0000-000000000000}"/>
          </ac:spMkLst>
        </pc:spChg>
        <pc:spChg chg="mod">
          <ac:chgData name="Stefan Imbrechts" userId="9584b604-e389-4978-812a-fc4cf6489da3" providerId="ADAL" clId="{7FC3224A-AFD0-42DE-A6D0-17420D584770}" dt="2023-10-10T07:31:26.706" v="2258" actId="20577"/>
          <ac:spMkLst>
            <pc:docMk/>
            <pc:sldMk cId="80906258" sldId="379"/>
            <ac:spMk id="66574" creationId="{00000000-0000-0000-0000-000000000000}"/>
          </ac:spMkLst>
        </pc:spChg>
      </pc:sldChg>
      <pc:sldChg chg="addSp delSp modSp new mod">
        <pc:chgData name="Stefan Imbrechts" userId="9584b604-e389-4978-812a-fc4cf6489da3" providerId="ADAL" clId="{7FC3224A-AFD0-42DE-A6D0-17420D584770}" dt="2023-10-10T07:30:25.357" v="2198" actId="20577"/>
        <pc:sldMkLst>
          <pc:docMk/>
          <pc:sldMk cId="2934818345" sldId="380"/>
        </pc:sldMkLst>
        <pc:spChg chg="mod">
          <ac:chgData name="Stefan Imbrechts" userId="9584b604-e389-4978-812a-fc4cf6489da3" providerId="ADAL" clId="{7FC3224A-AFD0-42DE-A6D0-17420D584770}" dt="2023-10-10T07:24:12.614" v="2141" actId="20577"/>
          <ac:spMkLst>
            <pc:docMk/>
            <pc:sldMk cId="2934818345" sldId="380"/>
            <ac:spMk id="2" creationId="{65CB947A-90CB-DF2E-98E7-FAB9D0F3CACA}"/>
          </ac:spMkLst>
        </pc:spChg>
        <pc:spChg chg="mod">
          <ac:chgData name="Stefan Imbrechts" userId="9584b604-e389-4978-812a-fc4cf6489da3" providerId="ADAL" clId="{7FC3224A-AFD0-42DE-A6D0-17420D584770}" dt="2023-10-10T07:30:25.357" v="2198" actId="20577"/>
          <ac:spMkLst>
            <pc:docMk/>
            <pc:sldMk cId="2934818345" sldId="380"/>
            <ac:spMk id="3" creationId="{31F20324-D765-0637-CDD7-56E078A89C35}"/>
          </ac:spMkLst>
        </pc:spChg>
        <pc:spChg chg="add del">
          <ac:chgData name="Stefan Imbrechts" userId="9584b604-e389-4978-812a-fc4cf6489da3" providerId="ADAL" clId="{7FC3224A-AFD0-42DE-A6D0-17420D584770}" dt="2023-10-10T07:29:03.638" v="2186" actId="478"/>
          <ac:spMkLst>
            <pc:docMk/>
            <pc:sldMk cId="2934818345" sldId="380"/>
            <ac:spMk id="4" creationId="{76074227-025D-78D4-CA74-7079C22AC2B1}"/>
          </ac:spMkLst>
        </pc:spChg>
        <pc:spChg chg="mod">
          <ac:chgData name="Stefan Imbrechts" userId="9584b604-e389-4978-812a-fc4cf6489da3" providerId="ADAL" clId="{7FC3224A-AFD0-42DE-A6D0-17420D584770}" dt="2023-10-10T07:29:38.134" v="2196" actId="20577"/>
          <ac:spMkLst>
            <pc:docMk/>
            <pc:sldMk cId="2934818345" sldId="380"/>
            <ac:spMk id="6" creationId="{B3C49EF0-8254-40F2-9EC2-04D01406DBB0}"/>
          </ac:spMkLst>
        </pc:spChg>
        <pc:picChg chg="add del mod">
          <ac:chgData name="Stefan Imbrechts" userId="9584b604-e389-4978-812a-fc4cf6489da3" providerId="ADAL" clId="{7FC3224A-AFD0-42DE-A6D0-17420D584770}" dt="2023-10-10T07:29:01.279" v="2185" actId="22"/>
          <ac:picMkLst>
            <pc:docMk/>
            <pc:sldMk cId="2934818345" sldId="380"/>
            <ac:picMk id="8" creationId="{C0FBCAF8-70FF-E50D-E79B-177FD971E583}"/>
          </ac:picMkLst>
        </pc:picChg>
        <pc:picChg chg="add mod">
          <ac:chgData name="Stefan Imbrechts" userId="9584b604-e389-4978-812a-fc4cf6489da3" providerId="ADAL" clId="{7FC3224A-AFD0-42DE-A6D0-17420D584770}" dt="2023-10-10T07:30:21.200" v="2197" actId="1076"/>
          <ac:picMkLst>
            <pc:docMk/>
            <pc:sldMk cId="2934818345" sldId="380"/>
            <ac:picMk id="10" creationId="{22FF2A68-F34D-3513-A7AF-3D9D89A23C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8039" cy="497523"/>
          </a:xfrm>
          <a:prstGeom prst="rect">
            <a:avLst/>
          </a:prstGeom>
          <a:noFill/>
          <a:ln w="12700">
            <a:noFill/>
            <a:miter lim="800000"/>
            <a:headEnd type="none" w="sm" len="sm"/>
            <a:tailEnd type="none" w="sm" len="sm"/>
          </a:ln>
          <a:effectLst/>
        </p:spPr>
        <p:txBody>
          <a:bodyPr vert="horz" wrap="square" lIns="92192" tIns="46095" rIns="92192" bIns="46095" numCol="1" anchor="t" anchorCtr="0" compatLnSpc="1">
            <a:prstTxWarp prst="textNoShape">
              <a:avLst/>
            </a:prstTxWarp>
          </a:bodyPr>
          <a:lstStyle>
            <a:lvl1pPr defTabSz="922039">
              <a:defRPr sz="1200" baseline="0">
                <a:latin typeface="Times New Roman" pitchFamily="18" charset="0"/>
              </a:defRPr>
            </a:lvl1pPr>
          </a:lstStyle>
          <a:p>
            <a:endParaRPr lang="en-GB"/>
          </a:p>
        </p:txBody>
      </p:sp>
      <p:sp>
        <p:nvSpPr>
          <p:cNvPr id="29699" name="Rectangle 3"/>
          <p:cNvSpPr>
            <a:spLocks noGrp="1" noChangeArrowheads="1"/>
          </p:cNvSpPr>
          <p:nvPr>
            <p:ph type="dt" sz="quarter" idx="1"/>
          </p:nvPr>
        </p:nvSpPr>
        <p:spPr bwMode="auto">
          <a:xfrm>
            <a:off x="3857575" y="0"/>
            <a:ext cx="2948039" cy="497523"/>
          </a:xfrm>
          <a:prstGeom prst="rect">
            <a:avLst/>
          </a:prstGeom>
          <a:noFill/>
          <a:ln w="12700">
            <a:noFill/>
            <a:miter lim="800000"/>
            <a:headEnd type="none" w="sm" len="sm"/>
            <a:tailEnd type="none" w="sm" len="sm"/>
          </a:ln>
          <a:effectLst/>
        </p:spPr>
        <p:txBody>
          <a:bodyPr vert="horz" wrap="square" lIns="92192" tIns="46095" rIns="92192" bIns="46095" numCol="1" anchor="t" anchorCtr="0" compatLnSpc="1">
            <a:prstTxWarp prst="textNoShape">
              <a:avLst/>
            </a:prstTxWarp>
          </a:bodyPr>
          <a:lstStyle>
            <a:lvl1pPr algn="r" defTabSz="922039">
              <a:defRPr sz="1200" baseline="0">
                <a:latin typeface="Times New Roman" pitchFamily="18" charset="0"/>
              </a:defRPr>
            </a:lvl1pPr>
          </a:lstStyle>
          <a:p>
            <a:endParaRPr lang="en-GB"/>
          </a:p>
        </p:txBody>
      </p:sp>
      <p:sp>
        <p:nvSpPr>
          <p:cNvPr id="29700" name="Rectangle 4"/>
          <p:cNvSpPr>
            <a:spLocks noGrp="1" noChangeArrowheads="1"/>
          </p:cNvSpPr>
          <p:nvPr>
            <p:ph type="ftr" sz="quarter" idx="2"/>
          </p:nvPr>
        </p:nvSpPr>
        <p:spPr bwMode="auto">
          <a:xfrm>
            <a:off x="0" y="9446578"/>
            <a:ext cx="2948039" cy="497522"/>
          </a:xfrm>
          <a:prstGeom prst="rect">
            <a:avLst/>
          </a:prstGeom>
          <a:noFill/>
          <a:ln w="12700">
            <a:noFill/>
            <a:miter lim="800000"/>
            <a:headEnd type="none" w="sm" len="sm"/>
            <a:tailEnd type="none" w="sm" len="sm"/>
          </a:ln>
          <a:effectLst/>
        </p:spPr>
        <p:txBody>
          <a:bodyPr vert="horz" wrap="square" lIns="92192" tIns="46095" rIns="92192" bIns="46095" numCol="1" anchor="b" anchorCtr="0" compatLnSpc="1">
            <a:prstTxWarp prst="textNoShape">
              <a:avLst/>
            </a:prstTxWarp>
          </a:bodyPr>
          <a:lstStyle>
            <a:lvl1pPr defTabSz="922039">
              <a:defRPr sz="1200" baseline="0">
                <a:latin typeface="Times New Roman" pitchFamily="18" charset="0"/>
              </a:defRPr>
            </a:lvl1pPr>
          </a:lstStyle>
          <a:p>
            <a:endParaRPr lang="en-GB"/>
          </a:p>
        </p:txBody>
      </p:sp>
      <p:sp>
        <p:nvSpPr>
          <p:cNvPr id="29701" name="Rectangle 5"/>
          <p:cNvSpPr>
            <a:spLocks noGrp="1" noChangeArrowheads="1"/>
          </p:cNvSpPr>
          <p:nvPr>
            <p:ph type="sldNum" sz="quarter" idx="3"/>
          </p:nvPr>
        </p:nvSpPr>
        <p:spPr bwMode="auto">
          <a:xfrm>
            <a:off x="3857575" y="9446578"/>
            <a:ext cx="2948039" cy="497522"/>
          </a:xfrm>
          <a:prstGeom prst="rect">
            <a:avLst/>
          </a:prstGeom>
          <a:noFill/>
          <a:ln w="12700">
            <a:noFill/>
            <a:miter lim="800000"/>
            <a:headEnd type="none" w="sm" len="sm"/>
            <a:tailEnd type="none" w="sm" len="sm"/>
          </a:ln>
          <a:effectLst/>
        </p:spPr>
        <p:txBody>
          <a:bodyPr vert="horz" wrap="square" lIns="92192" tIns="46095" rIns="92192" bIns="46095" numCol="1" anchor="b" anchorCtr="0" compatLnSpc="1">
            <a:prstTxWarp prst="textNoShape">
              <a:avLst/>
            </a:prstTxWarp>
          </a:bodyPr>
          <a:lstStyle>
            <a:lvl1pPr algn="r" defTabSz="922039">
              <a:defRPr sz="1200" baseline="0">
                <a:latin typeface="Times New Roman" pitchFamily="18" charset="0"/>
              </a:defRPr>
            </a:lvl1pPr>
          </a:lstStyle>
          <a:p>
            <a:fld id="{956608BB-36BC-4387-B12D-1DA4CD8A6FF2}" type="slidenum">
              <a:rPr lang="en-GB"/>
              <a:pPr/>
              <a:t>‹nr.›</a:t>
            </a:fld>
            <a:endParaRPr lang="en-GB"/>
          </a:p>
        </p:txBody>
      </p:sp>
    </p:spTree>
    <p:extLst>
      <p:ext uri="{BB962C8B-B14F-4D97-AF65-F5344CB8AC3E}">
        <p14:creationId xmlns:p14="http://schemas.microsoft.com/office/powerpoint/2010/main" val="153913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8039" cy="497523"/>
          </a:xfrm>
          <a:prstGeom prst="rect">
            <a:avLst/>
          </a:prstGeom>
          <a:noFill/>
          <a:ln w="12700">
            <a:noFill/>
            <a:miter lim="800000"/>
            <a:headEnd type="none" w="sm" len="sm"/>
            <a:tailEnd type="none" w="sm" len="sm"/>
          </a:ln>
          <a:effectLst/>
        </p:spPr>
        <p:txBody>
          <a:bodyPr vert="horz" wrap="square" lIns="92192" tIns="46095" rIns="92192" bIns="46095" numCol="1" anchor="t" anchorCtr="0" compatLnSpc="1">
            <a:prstTxWarp prst="textNoShape">
              <a:avLst/>
            </a:prstTxWarp>
          </a:bodyPr>
          <a:lstStyle>
            <a:lvl1pPr defTabSz="922039">
              <a:defRPr sz="1200" baseline="0">
                <a:latin typeface="Times New Roman" pitchFamily="18" charset="0"/>
              </a:defRPr>
            </a:lvl1pPr>
          </a:lstStyle>
          <a:p>
            <a:endParaRPr lang="en-US"/>
          </a:p>
        </p:txBody>
      </p:sp>
      <p:sp>
        <p:nvSpPr>
          <p:cNvPr id="6147" name="Rectangle 3"/>
          <p:cNvSpPr>
            <a:spLocks noGrp="1" noChangeArrowheads="1"/>
          </p:cNvSpPr>
          <p:nvPr>
            <p:ph type="dt" idx="1"/>
          </p:nvPr>
        </p:nvSpPr>
        <p:spPr bwMode="auto">
          <a:xfrm>
            <a:off x="3857575" y="0"/>
            <a:ext cx="2948039" cy="497523"/>
          </a:xfrm>
          <a:prstGeom prst="rect">
            <a:avLst/>
          </a:prstGeom>
          <a:noFill/>
          <a:ln w="12700">
            <a:noFill/>
            <a:miter lim="800000"/>
            <a:headEnd type="none" w="sm" len="sm"/>
            <a:tailEnd type="none" w="sm" len="sm"/>
          </a:ln>
          <a:effectLst/>
        </p:spPr>
        <p:txBody>
          <a:bodyPr vert="horz" wrap="square" lIns="92192" tIns="46095" rIns="92192" bIns="46095" numCol="1" anchor="t" anchorCtr="0" compatLnSpc="1">
            <a:prstTxWarp prst="textNoShape">
              <a:avLst/>
            </a:prstTxWarp>
          </a:bodyPr>
          <a:lstStyle>
            <a:lvl1pPr algn="r" defTabSz="922039">
              <a:defRPr sz="1200" baseline="0">
                <a:latin typeface="Times New Roman"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449263" y="746125"/>
            <a:ext cx="3565525" cy="2673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06355" y="4724084"/>
            <a:ext cx="4992903" cy="4474528"/>
          </a:xfrm>
          <a:prstGeom prst="rect">
            <a:avLst/>
          </a:prstGeom>
          <a:noFill/>
          <a:ln w="12700">
            <a:noFill/>
            <a:miter lim="800000"/>
            <a:headEnd type="none" w="sm" len="sm"/>
            <a:tailEnd type="none" w="sm" len="sm"/>
          </a:ln>
          <a:effectLst/>
        </p:spPr>
        <p:txBody>
          <a:bodyPr vert="horz" wrap="square" lIns="92192" tIns="46095" rIns="92192" bIns="460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9446578"/>
            <a:ext cx="2948039" cy="497522"/>
          </a:xfrm>
          <a:prstGeom prst="rect">
            <a:avLst/>
          </a:prstGeom>
          <a:noFill/>
          <a:ln w="12700">
            <a:noFill/>
            <a:miter lim="800000"/>
            <a:headEnd type="none" w="sm" len="sm"/>
            <a:tailEnd type="none" w="sm" len="sm"/>
          </a:ln>
          <a:effectLst/>
        </p:spPr>
        <p:txBody>
          <a:bodyPr vert="horz" wrap="square" lIns="92192" tIns="46095" rIns="92192" bIns="46095" numCol="1" anchor="b" anchorCtr="0" compatLnSpc="1">
            <a:prstTxWarp prst="textNoShape">
              <a:avLst/>
            </a:prstTxWarp>
          </a:bodyPr>
          <a:lstStyle>
            <a:lvl1pPr defTabSz="922039">
              <a:defRPr sz="1200" baseline="0">
                <a:latin typeface="Times New Roman" pitchFamily="18" charset="0"/>
              </a:defRPr>
            </a:lvl1pPr>
          </a:lstStyle>
          <a:p>
            <a:endParaRPr lang="en-US"/>
          </a:p>
        </p:txBody>
      </p:sp>
      <p:sp>
        <p:nvSpPr>
          <p:cNvPr id="6151" name="Rectangle 7"/>
          <p:cNvSpPr>
            <a:spLocks noGrp="1" noChangeArrowheads="1"/>
          </p:cNvSpPr>
          <p:nvPr>
            <p:ph type="sldNum" sz="quarter" idx="5"/>
          </p:nvPr>
        </p:nvSpPr>
        <p:spPr bwMode="auto">
          <a:xfrm>
            <a:off x="3857575" y="9446578"/>
            <a:ext cx="2948039" cy="497522"/>
          </a:xfrm>
          <a:prstGeom prst="rect">
            <a:avLst/>
          </a:prstGeom>
          <a:noFill/>
          <a:ln w="12700">
            <a:noFill/>
            <a:miter lim="800000"/>
            <a:headEnd type="none" w="sm" len="sm"/>
            <a:tailEnd type="none" w="sm" len="sm"/>
          </a:ln>
          <a:effectLst/>
        </p:spPr>
        <p:txBody>
          <a:bodyPr vert="horz" wrap="square" lIns="92192" tIns="46095" rIns="92192" bIns="46095" numCol="1" anchor="b" anchorCtr="0" compatLnSpc="1">
            <a:prstTxWarp prst="textNoShape">
              <a:avLst/>
            </a:prstTxWarp>
          </a:bodyPr>
          <a:lstStyle>
            <a:lvl1pPr algn="r" defTabSz="922039">
              <a:defRPr sz="1200" baseline="0">
                <a:latin typeface="Times New Roman" pitchFamily="18" charset="0"/>
              </a:defRPr>
            </a:lvl1pPr>
          </a:lstStyle>
          <a:p>
            <a:fld id="{F0B38B88-7B23-454D-8065-8836324B40E4}" type="slidenum">
              <a:rPr lang="en-US"/>
              <a:pPr/>
              <a:t>‹nr.›</a:t>
            </a:fld>
            <a:endParaRPr lang="en-US"/>
          </a:p>
        </p:txBody>
      </p:sp>
    </p:spTree>
    <p:extLst>
      <p:ext uri="{BB962C8B-B14F-4D97-AF65-F5344CB8AC3E}">
        <p14:creationId xmlns:p14="http://schemas.microsoft.com/office/powerpoint/2010/main" val="3853101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0AB7D-9FAA-4889-827D-189F5FAF89DF}" type="slidenum">
              <a:rPr lang="en-US"/>
              <a:pPr/>
              <a:t>1</a:t>
            </a:fld>
            <a:endParaRPr lang="en-US"/>
          </a:p>
        </p:txBody>
      </p:sp>
      <p:sp>
        <p:nvSpPr>
          <p:cNvPr id="135170" name="Rectangle 2"/>
          <p:cNvSpPr>
            <a:spLocks noGrp="1" noRot="1" noChangeAspect="1" noChangeArrowheads="1" noTextEdit="1"/>
          </p:cNvSpPr>
          <p:nvPr>
            <p:ph type="sldImg"/>
          </p:nvPr>
        </p:nvSpPr>
        <p:spPr>
          <a:xfrm>
            <a:off x="449263" y="746125"/>
            <a:ext cx="3565525" cy="2673350"/>
          </a:xfrm>
          <a:ln/>
        </p:spPr>
      </p:sp>
      <p:sp>
        <p:nvSpPr>
          <p:cNvPr id="135171"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30952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C2512-2A2E-4BA6-97A4-AF320DF9F299}" type="slidenum">
              <a:rPr lang="en-US"/>
              <a:pPr/>
              <a:t>2</a:t>
            </a:fld>
            <a:endParaRPr lang="en-US"/>
          </a:p>
        </p:txBody>
      </p:sp>
      <p:sp>
        <p:nvSpPr>
          <p:cNvPr id="185346" name="Rectangle 2"/>
          <p:cNvSpPr>
            <a:spLocks noGrp="1" noRot="1" noChangeAspect="1" noChangeArrowheads="1" noTextEdit="1"/>
          </p:cNvSpPr>
          <p:nvPr>
            <p:ph type="sldImg"/>
          </p:nvPr>
        </p:nvSpPr>
        <p:spPr>
          <a:xfrm>
            <a:off x="449263" y="746125"/>
            <a:ext cx="3565525" cy="2673350"/>
          </a:xfrm>
          <a:ln/>
        </p:spPr>
      </p:sp>
      <p:sp>
        <p:nvSpPr>
          <p:cNvPr id="185347" name="Rectangle 3"/>
          <p:cNvSpPr>
            <a:spLocks noGrp="1" noChangeArrowheads="1"/>
          </p:cNvSpPr>
          <p:nvPr>
            <p:ph type="body" idx="1"/>
          </p:nvPr>
        </p:nvSpPr>
        <p:spPr/>
        <p:txBody>
          <a:bodyPr/>
          <a:lstStyle/>
          <a:p>
            <a:r>
              <a:rPr lang="nl-BE" dirty="0"/>
              <a:t>Dat we onbeperkt gebruik kunnen maken van leidingwater om te koken, te wassen of het toilet door te spoelen, is voor ons vanzelfsprekend. Pas als de gemeente een riolering vervangt of Aquafin een collector komt aanleggen, staan de meeste mensen stil bij wat er met dat water gebeurt </a:t>
            </a:r>
            <a:r>
              <a:rPr lang="nl-BE" dirty="0" err="1"/>
              <a:t>ná</a:t>
            </a:r>
            <a:r>
              <a:rPr lang="nl-BE" dirty="0"/>
              <a:t> gebruik.</a:t>
            </a:r>
          </a:p>
          <a:p>
            <a:endParaRPr lang="nl-BE" dirty="0"/>
          </a:p>
          <a:p>
            <a:pPr>
              <a:buFontTx/>
              <a:buChar char="•"/>
            </a:pPr>
            <a:r>
              <a:rPr lang="nl-BE" dirty="0"/>
              <a:t>Nog niet zolang geleden stroomde het grootste deel van ons afvalwater ongezuiverd terug in beken en rivieren. Rivieren zijn voor een deel zelfzuiverend, maar de grote massa afvalstoffen die wij erin lozen, kan een rivier niet verwerken. Te veel o</a:t>
            </a:r>
            <a:r>
              <a:rPr lang="nl-NL" dirty="0" err="1"/>
              <a:t>ngezuiverd</a:t>
            </a:r>
            <a:r>
              <a:rPr lang="nl-NL" dirty="0"/>
              <a:t> huishoudelijk afvalwater verandert onze waterlopen in stinkende, levenloze beken en rivieren, waarlangs het onaangenaam wonen is. </a:t>
            </a:r>
            <a:r>
              <a:rPr lang="nl-NL" i="1" dirty="0">
                <a:solidFill>
                  <a:schemeClr val="hlink"/>
                </a:solidFill>
              </a:rPr>
              <a:t>(Geef voorbeeld van een beek of rivier die sterk vervuild was in het bekken waarover de presentatie gaat). </a:t>
            </a:r>
            <a:endParaRPr lang="nl-NL" dirty="0">
              <a:solidFill>
                <a:schemeClr val="hlink"/>
              </a:solidFill>
            </a:endParaRPr>
          </a:p>
          <a:p>
            <a:pPr>
              <a:buFontTx/>
              <a:buChar char="•"/>
            </a:pPr>
            <a:r>
              <a:rPr lang="nl-BE" dirty="0">
                <a:solidFill>
                  <a:schemeClr val="hlink"/>
                </a:solidFill>
              </a:rPr>
              <a:t>Schoon water is bovendien levensnoodzakelijk als bron van drinkwater. Drinkwater wordt gewonnen uit grondwater, maar heel vaak ook uit oppervlaktewater.</a:t>
            </a:r>
          </a:p>
          <a:p>
            <a:pPr>
              <a:buFontTx/>
              <a:buChar char="•"/>
            </a:pPr>
            <a:r>
              <a:rPr lang="nl-BE" dirty="0">
                <a:solidFill>
                  <a:schemeClr val="hlink"/>
                </a:solidFill>
              </a:rPr>
              <a:t>In 1991 verplichtte de Europese richtlijn stedelijk afvalwater de lidstaten bovendien om tegen 2006 al het huishoudelijke afvalwater te collecteren en te zuiveren. Sindsdien is het gewest fors gaan investeren in waterzuivering. </a:t>
            </a:r>
          </a:p>
          <a:p>
            <a:pPr>
              <a:buFontTx/>
              <a:buChar char="•"/>
            </a:pPr>
            <a:endParaRPr lang="nl-NL" dirty="0">
              <a:solidFill>
                <a:schemeClr val="hlink"/>
              </a:solidFill>
            </a:endParaRPr>
          </a:p>
          <a:p>
            <a:endParaRPr lang="nl-NL" dirty="0">
              <a:solidFill>
                <a:schemeClr val="hlink"/>
              </a:solidFill>
            </a:endParaRPr>
          </a:p>
          <a:p>
            <a:endParaRPr lang="nl-BE" dirty="0"/>
          </a:p>
        </p:txBody>
      </p:sp>
    </p:spTree>
    <p:extLst>
      <p:ext uri="{BB962C8B-B14F-4D97-AF65-F5344CB8AC3E}">
        <p14:creationId xmlns:p14="http://schemas.microsoft.com/office/powerpoint/2010/main" val="209221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a:t>Hoe zit het met de bereikbaarheid van…?</a:t>
            </a:r>
          </a:p>
          <a:p>
            <a:r>
              <a:rPr lang="nl-BE" dirty="0"/>
              <a:t>Het</a:t>
            </a:r>
            <a:r>
              <a:rPr lang="nl-BE" baseline="0" dirty="0"/>
              <a:t> is niet alleen belangrijk dat u zelf met de wagen tot aan uw deur geraakt, uw woning moet ook bereikbaar blijven voor de hulpdiensten of bijvoorbeeld een maaltijdservice. De aannemer zal daarom steeds een steenslagverharding voorzien in de zone waar tijdelijk niet gewerkt wordt. Zo blijven ook de lokale handelaars bereikbaar. Als u een verhuis plant of een grote levering verwacht, doet u er goed aan ons tijdig te verwittigen, zodat we hier rekening mee kunnen houden in onze planning.  </a:t>
            </a:r>
          </a:p>
          <a:p>
            <a:endParaRPr lang="nl-BE" baseline="0" dirty="0"/>
          </a:p>
          <a:p>
            <a:r>
              <a:rPr lang="nl-BE" b="1" baseline="0" dirty="0"/>
              <a:t>Hoe wordt de </a:t>
            </a:r>
            <a:r>
              <a:rPr lang="nl-BE" b="1" baseline="0" dirty="0" err="1"/>
              <a:t>huisvuilophaling</a:t>
            </a:r>
            <a:r>
              <a:rPr lang="nl-BE" b="1" baseline="0" dirty="0"/>
              <a:t> georganiseerd?</a:t>
            </a:r>
          </a:p>
          <a:p>
            <a:r>
              <a:rPr lang="nl-BE" baseline="0" dirty="0"/>
              <a:t>De </a:t>
            </a:r>
            <a:r>
              <a:rPr lang="nl-BE" baseline="0" dirty="0" err="1"/>
              <a:t>ophaling</a:t>
            </a:r>
            <a:r>
              <a:rPr lang="nl-BE" baseline="0" dirty="0"/>
              <a:t> van het huisvuil zal op een centraal punt gebeuren.</a:t>
            </a:r>
          </a:p>
          <a:p>
            <a:endParaRPr lang="nl-BE" baseline="0" dirty="0"/>
          </a:p>
          <a:p>
            <a:r>
              <a:rPr lang="nl-BE" baseline="0" dirty="0"/>
              <a:t>Mogelijke andere aandachtspunten zijn: openbaar vervoer, toegang </a:t>
            </a:r>
            <a:r>
              <a:rPr lang="nl-BE" baseline="0" dirty="0" err="1"/>
              <a:t>mindervaliden</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10</a:t>
            </a:fld>
            <a:endParaRPr lang="nl-BE"/>
          </a:p>
        </p:txBody>
      </p:sp>
    </p:spTree>
    <p:extLst>
      <p:ext uri="{BB962C8B-B14F-4D97-AF65-F5344CB8AC3E}">
        <p14:creationId xmlns:p14="http://schemas.microsoft.com/office/powerpoint/2010/main" val="29813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Als alles vlot verloopt is</a:t>
            </a:r>
            <a:r>
              <a:rPr lang="nl-BE" baseline="0" dirty="0"/>
              <a:t> tegen eind 2013 dit het resultaat: opnieuw proper water in onze beken en rivieren. </a:t>
            </a:r>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11</a:t>
            </a:fld>
            <a:endParaRPr lang="nl-BE"/>
          </a:p>
        </p:txBody>
      </p:sp>
    </p:spTree>
    <p:extLst>
      <p:ext uri="{BB962C8B-B14F-4D97-AF65-F5344CB8AC3E}">
        <p14:creationId xmlns:p14="http://schemas.microsoft.com/office/powerpoint/2010/main" val="425863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i="0" dirty="0"/>
              <a:t>Zullen</a:t>
            </a:r>
            <a:r>
              <a:rPr lang="nl-BE" b="1" i="0" baseline="0" dirty="0"/>
              <a:t> er nog gevolgen zijn van onze werken? </a:t>
            </a:r>
            <a:r>
              <a:rPr lang="nl-BE" i="0" baseline="0" dirty="0"/>
              <a:t>Ja. De aanleg van een gescheiden rioleringsstelsel betekent niet alleen dat jullie afvalwater binnenkort gezuiverd zal worden, het betekent ook dat de straatkolken voortaan aangesloten zullen zijn op het regenwaterstelsel. Wees je er dus van bewust dat alles wat je in de straatkolken kapt, rechtstreeks in de beek belandt. </a:t>
            </a:r>
            <a:endParaRPr lang="nl-BE" i="1" dirty="0"/>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12</a:t>
            </a:fld>
            <a:endParaRPr lang="nl-BE"/>
          </a:p>
        </p:txBody>
      </p:sp>
    </p:spTree>
    <p:extLst>
      <p:ext uri="{BB962C8B-B14F-4D97-AF65-F5344CB8AC3E}">
        <p14:creationId xmlns:p14="http://schemas.microsoft.com/office/powerpoint/2010/main" val="2746119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0" y="6540500"/>
            <a:ext cx="9144000" cy="317500"/>
          </a:xfrm>
          <a:prstGeom prst="rect">
            <a:avLst/>
          </a:prstGeom>
          <a:solidFill>
            <a:schemeClr val="tx2"/>
          </a:solidFill>
          <a:ln w="12700">
            <a:noFill/>
            <a:miter lim="800000"/>
            <a:headEnd type="none" w="sm" len="sm"/>
            <a:tailEnd type="none" w="sm" len="sm"/>
          </a:ln>
          <a:effectLst/>
        </p:spPr>
        <p:txBody>
          <a:bodyPr wrap="none" anchor="ctr"/>
          <a:lstStyle/>
          <a:p>
            <a:endParaRPr lang="nl-BE"/>
          </a:p>
        </p:txBody>
      </p:sp>
      <p:sp>
        <p:nvSpPr>
          <p:cNvPr id="200707" name="Rectangle 3"/>
          <p:cNvSpPr>
            <a:spLocks noGrp="1" noChangeArrowheads="1"/>
          </p:cNvSpPr>
          <p:nvPr>
            <p:ph type="ctrTitle"/>
          </p:nvPr>
        </p:nvSpPr>
        <p:spPr>
          <a:xfrm>
            <a:off x="522288" y="4594225"/>
            <a:ext cx="8104187" cy="846138"/>
          </a:xfrm>
        </p:spPr>
        <p:txBody>
          <a:bodyPr lIns="91440" tIns="45720" rIns="91440" bIns="45720" anchor="t"/>
          <a:lstStyle>
            <a:lvl1pPr algn="ctr">
              <a:lnSpc>
                <a:spcPct val="90000"/>
              </a:lnSpc>
              <a:defRPr/>
            </a:lvl1pPr>
          </a:lstStyle>
          <a:p>
            <a:r>
              <a:rPr lang="nl-BE"/>
              <a:t>Main title here</a:t>
            </a:r>
            <a:endParaRPr lang="en-GB"/>
          </a:p>
        </p:txBody>
      </p:sp>
      <p:sp>
        <p:nvSpPr>
          <p:cNvPr id="200708" name="Rectangle 4"/>
          <p:cNvSpPr>
            <a:spLocks noGrp="1" noChangeArrowheads="1"/>
          </p:cNvSpPr>
          <p:nvPr>
            <p:ph type="subTitle" idx="1"/>
          </p:nvPr>
        </p:nvSpPr>
        <p:spPr>
          <a:xfrm>
            <a:off x="534988" y="5470525"/>
            <a:ext cx="8070850" cy="303213"/>
          </a:xfrm>
        </p:spPr>
        <p:txBody>
          <a:bodyPr lIns="91440" tIns="45720" rIns="91440" bIns="45720"/>
          <a:lstStyle>
            <a:lvl1pPr algn="ctr">
              <a:defRPr sz="1600">
                <a:solidFill>
                  <a:schemeClr val="tx1"/>
                </a:solidFill>
                <a:latin typeface="Arial" charset="0"/>
              </a:defRPr>
            </a:lvl1pPr>
          </a:lstStyle>
          <a:p>
            <a:r>
              <a:rPr lang="nl-BE"/>
              <a:t>Lezing door Sabine Schellens</a:t>
            </a:r>
            <a:endParaRPr lang="en-GB"/>
          </a:p>
        </p:txBody>
      </p:sp>
      <p:sp>
        <p:nvSpPr>
          <p:cNvPr id="200709" name="Rectangle 5"/>
          <p:cNvSpPr>
            <a:spLocks noGrp="1" noChangeArrowheads="1"/>
          </p:cNvSpPr>
          <p:nvPr>
            <p:ph type="sldNum" sz="quarter" idx="4"/>
          </p:nvPr>
        </p:nvSpPr>
        <p:spPr/>
        <p:txBody>
          <a:bodyPr/>
          <a:lstStyle>
            <a:lvl1pPr>
              <a:defRPr/>
            </a:lvl1pPr>
          </a:lstStyle>
          <a:p>
            <a:fld id="{FAE2D5A2-85E3-4D65-9D94-8C9D7B853F1F}" type="slidenum">
              <a:rPr lang="en-GB"/>
              <a:pPr/>
              <a:t>‹nr.›</a:t>
            </a:fld>
            <a:endParaRPr lang="en-GB"/>
          </a:p>
        </p:txBody>
      </p:sp>
      <p:sp>
        <p:nvSpPr>
          <p:cNvPr id="200710" name="Rectangle 6"/>
          <p:cNvSpPr>
            <a:spLocks noGrp="1" noChangeArrowheads="1"/>
          </p:cNvSpPr>
          <p:nvPr>
            <p:ph type="ftr" sz="quarter" idx="3"/>
          </p:nvPr>
        </p:nvSpPr>
        <p:spPr/>
        <p:txBody>
          <a:bodyPr/>
          <a:lstStyle>
            <a:lvl1pPr>
              <a:defRPr/>
            </a:lvl1pPr>
          </a:lstStyle>
          <a:p>
            <a:r>
              <a:rPr lang="nl-BE"/>
              <a:t>© Aquafin NV 2008</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6CE1F100-5F0F-4B9F-8632-B2D5819DF733}" type="slidenum">
              <a:rPr lang="en-GB"/>
              <a:pPr/>
              <a:t>‹nr.›</a:t>
            </a:fld>
            <a:endParaRPr lang="en-GB"/>
          </a:p>
        </p:txBody>
      </p:sp>
      <p:sp>
        <p:nvSpPr>
          <p:cNvPr id="5" name="Tijdelijke aanduiding voor voettekst 4"/>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43688" y="317500"/>
            <a:ext cx="2046287" cy="60150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503238" y="317500"/>
            <a:ext cx="5988050" cy="60150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FA9F1E55-CEF5-40E2-B7C4-BAFA133AE3F5}" type="slidenum">
              <a:rPr lang="en-GB"/>
              <a:pPr/>
              <a:t>‹nr.›</a:t>
            </a:fld>
            <a:endParaRPr lang="en-GB"/>
          </a:p>
        </p:txBody>
      </p:sp>
      <p:sp>
        <p:nvSpPr>
          <p:cNvPr id="5" name="Tijdelijke aanduiding voor voettekst 4"/>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503238" y="317500"/>
            <a:ext cx="6645275" cy="11430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503238" y="1462088"/>
            <a:ext cx="4016375" cy="48704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llustratie 3"/>
          <p:cNvSpPr>
            <a:spLocks noGrp="1"/>
          </p:cNvSpPr>
          <p:nvPr>
            <p:ph type="clipArt" sz="half" idx="2"/>
          </p:nvPr>
        </p:nvSpPr>
        <p:spPr>
          <a:xfrm>
            <a:off x="4672013" y="1462088"/>
            <a:ext cx="4017962" cy="4870450"/>
          </a:xfrm>
        </p:spPr>
        <p:txBody>
          <a:bodyPr/>
          <a:lstStyle/>
          <a:p>
            <a:endParaRPr lang="nl-BE"/>
          </a:p>
        </p:txBody>
      </p:sp>
      <p:sp>
        <p:nvSpPr>
          <p:cNvPr id="5" name="Tijdelijke aanduiding voor dianummer 4"/>
          <p:cNvSpPr>
            <a:spLocks noGrp="1"/>
          </p:cNvSpPr>
          <p:nvPr>
            <p:ph type="sldNum" sz="quarter" idx="10"/>
          </p:nvPr>
        </p:nvSpPr>
        <p:spPr>
          <a:xfrm>
            <a:off x="7239000" y="6564313"/>
            <a:ext cx="1905000" cy="161925"/>
          </a:xfrm>
        </p:spPr>
        <p:txBody>
          <a:bodyPr/>
          <a:lstStyle>
            <a:lvl1pPr>
              <a:defRPr/>
            </a:lvl1pPr>
          </a:lstStyle>
          <a:p>
            <a:fld id="{ADAC5722-D3A4-4FA7-B491-960B57CF6B00}" type="slidenum">
              <a:rPr lang="en-GB"/>
              <a:pPr/>
              <a:t>‹nr.›</a:t>
            </a:fld>
            <a:endParaRPr lang="en-GB"/>
          </a:p>
        </p:txBody>
      </p:sp>
      <p:sp>
        <p:nvSpPr>
          <p:cNvPr id="6" name="Tijdelijke aanduiding voor voettekst 5"/>
          <p:cNvSpPr>
            <a:spLocks noGrp="1"/>
          </p:cNvSpPr>
          <p:nvPr>
            <p:ph type="ftr" sz="quarter" idx="11"/>
          </p:nvPr>
        </p:nvSpPr>
        <p:spPr>
          <a:xfrm>
            <a:off x="457200" y="6627813"/>
            <a:ext cx="8229600" cy="228600"/>
          </a:xfrm>
        </p:spPr>
        <p:txBody>
          <a:bodyPr/>
          <a:lstStyle>
            <a:lvl1pPr>
              <a:defRPr/>
            </a:lvl1pPr>
          </a:lstStyle>
          <a:p>
            <a:r>
              <a:rPr lang="nl-BE"/>
              <a:t>© Aquafin NV 2008</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503238" y="317500"/>
            <a:ext cx="6645275" cy="11430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503238" y="1462088"/>
            <a:ext cx="4016375" cy="48704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72013" y="1462088"/>
            <a:ext cx="4017962" cy="48704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4"/>
          <p:cNvSpPr>
            <a:spLocks noGrp="1"/>
          </p:cNvSpPr>
          <p:nvPr>
            <p:ph type="sldNum" sz="quarter" idx="10"/>
          </p:nvPr>
        </p:nvSpPr>
        <p:spPr>
          <a:xfrm>
            <a:off x="7239000" y="6564313"/>
            <a:ext cx="1905000" cy="161925"/>
          </a:xfrm>
        </p:spPr>
        <p:txBody>
          <a:bodyPr/>
          <a:lstStyle>
            <a:lvl1pPr>
              <a:defRPr/>
            </a:lvl1pPr>
          </a:lstStyle>
          <a:p>
            <a:fld id="{D92CA293-19CB-4B1F-B3B5-2A94575363CE}" type="slidenum">
              <a:rPr lang="en-GB"/>
              <a:pPr/>
              <a:t>‹nr.›</a:t>
            </a:fld>
            <a:endParaRPr lang="en-GB"/>
          </a:p>
        </p:txBody>
      </p:sp>
      <p:sp>
        <p:nvSpPr>
          <p:cNvPr id="6" name="Tijdelijke aanduiding voor voettekst 5"/>
          <p:cNvSpPr>
            <a:spLocks noGrp="1"/>
          </p:cNvSpPr>
          <p:nvPr>
            <p:ph type="ftr" sz="quarter" idx="11"/>
          </p:nvPr>
        </p:nvSpPr>
        <p:spPr>
          <a:xfrm>
            <a:off x="457200" y="6627813"/>
            <a:ext cx="8229600" cy="228600"/>
          </a:xfrm>
        </p:spPr>
        <p:txBody>
          <a:bodyPr/>
          <a:lstStyle>
            <a:lvl1pPr>
              <a:defRPr/>
            </a:lvl1pPr>
          </a:lstStyle>
          <a:p>
            <a:r>
              <a:rPr lang="nl-BE"/>
              <a:t>© Aquafin NV 2008</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B6C132"/>
              </a:buClr>
              <a:buSzPct val="90000"/>
              <a:buFont typeface="Arial" pitchFamily="34" charset="0"/>
              <a:buChar char="•"/>
              <a:defRPr sz="2300" b="0">
                <a:solidFill>
                  <a:schemeClr val="tx1"/>
                </a:solidFill>
                <a:latin typeface="Arial" pitchFamily="34" charset="0"/>
                <a:cs typeface="Arial" pitchFamily="34" charset="0"/>
              </a:defRPr>
            </a:lvl1pPr>
            <a:lvl2pPr algn="l">
              <a:buClr>
                <a:srgbClr val="B6C132"/>
              </a:buClr>
              <a:buSzPct val="90000"/>
              <a:buFont typeface="Arial" pitchFamily="34" charset="0"/>
              <a:buChar char="•"/>
              <a:defRPr sz="2300" b="0">
                <a:solidFill>
                  <a:schemeClr val="tx1"/>
                </a:solidFill>
                <a:latin typeface="Arial" pitchFamily="34" charset="0"/>
                <a:cs typeface="Arial" pitchFamily="34" charset="0"/>
              </a:defRPr>
            </a:lvl2pPr>
            <a:lvl3pPr algn="l">
              <a:buClr>
                <a:srgbClr val="B6C132"/>
              </a:buClr>
              <a:buSzPct val="90000"/>
              <a:buFont typeface="Arial" pitchFamily="34" charset="0"/>
              <a:buChar char="•"/>
              <a:defRPr sz="2300">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B6C132"/>
              </a:buClr>
              <a:buSzPct val="90000"/>
              <a:buFont typeface="Arial" pitchFamily="34" charset="0"/>
              <a:buChar char="•"/>
              <a:tabLst/>
              <a:defRPr>
                <a:latin typeface="Arial" pitchFamily="34" charset="0"/>
                <a:cs typeface="Arial" pitchFamily="34" charset="0"/>
              </a:defRPr>
            </a:lvl4pPr>
            <a:lvl5pPr algn="l">
              <a:buClr>
                <a:srgbClr val="B6C132"/>
              </a:buClr>
              <a:buSzPct val="90000"/>
              <a:buFont typeface="Courier New" pitchFamily="49" charset="0"/>
              <a:buChar char="o"/>
              <a:defRPr>
                <a:latin typeface="Arial" pitchFamily="34" charset="0"/>
                <a:cs typeface="Arial" pitchFamily="34" charset="0"/>
              </a:defRPr>
            </a:lvl5pPr>
            <a:lvl6pPr>
              <a:buClr>
                <a:srgbClr val="B6C132"/>
              </a:buClr>
              <a:buSzPct val="90000"/>
              <a:buFont typeface="Courier New" pitchFamily="49" charset="0"/>
              <a:buChar char="o"/>
              <a:defRPr/>
            </a:lvl6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Rechthoek 4"/>
          <p:cNvSpPr/>
          <p:nvPr userDrawn="1"/>
        </p:nvSpPr>
        <p:spPr>
          <a:xfrm>
            <a:off x="71438" y="6357958"/>
            <a:ext cx="464343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sz="1800" baseline="0">
              <a:solidFill>
                <a:prstClr val="white"/>
              </a:solidFill>
            </a:endParaRPr>
          </a:p>
        </p:txBody>
      </p:sp>
    </p:spTree>
    <p:extLst>
      <p:ext uri="{BB962C8B-B14F-4D97-AF65-F5344CB8AC3E}">
        <p14:creationId xmlns:p14="http://schemas.microsoft.com/office/powerpoint/2010/main" val="11485915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B6C132"/>
              </a:buClr>
              <a:buSzPct val="90000"/>
              <a:buFont typeface="Arial" pitchFamily="34" charset="0"/>
              <a:buChar char="•"/>
              <a:defRPr sz="2300" b="0">
                <a:solidFill>
                  <a:schemeClr val="bg1"/>
                </a:solidFill>
                <a:latin typeface="Arial" pitchFamily="34" charset="0"/>
                <a:cs typeface="Arial" pitchFamily="34" charset="0"/>
              </a:defRPr>
            </a:lvl1pPr>
            <a:lvl2pPr algn="l">
              <a:buClr>
                <a:srgbClr val="B6C132"/>
              </a:buClr>
              <a:buSzPct val="90000"/>
              <a:buFont typeface="Arial" pitchFamily="34" charset="0"/>
              <a:buChar char="•"/>
              <a:defRPr sz="2300" b="0">
                <a:solidFill>
                  <a:schemeClr val="bg1"/>
                </a:solidFill>
                <a:latin typeface="Arial" pitchFamily="34" charset="0"/>
                <a:cs typeface="Arial" pitchFamily="34" charset="0"/>
              </a:defRPr>
            </a:lvl2pPr>
            <a:lvl3pPr algn="l">
              <a:buClr>
                <a:srgbClr val="B6C132"/>
              </a:buClr>
              <a:buSzPct val="90000"/>
              <a:buFont typeface="Arial" pitchFamily="34" charset="0"/>
              <a:buChar char="•"/>
              <a:defRPr sz="2300">
                <a:solidFill>
                  <a:schemeClr val="bg1"/>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B6C132"/>
              </a:buClr>
              <a:buSzPct val="90000"/>
              <a:buFont typeface="Arial" pitchFamily="34" charset="0"/>
              <a:buChar char="•"/>
              <a:tabLst/>
              <a:defRPr>
                <a:solidFill>
                  <a:schemeClr val="bg1"/>
                </a:solidFill>
                <a:latin typeface="Arial" pitchFamily="34" charset="0"/>
                <a:cs typeface="Arial" pitchFamily="34" charset="0"/>
              </a:defRPr>
            </a:lvl4pPr>
            <a:lvl5pPr algn="l">
              <a:buClr>
                <a:srgbClr val="B6C132"/>
              </a:buClr>
              <a:buSzPct val="90000"/>
              <a:buFont typeface="Courier New" pitchFamily="49" charset="0"/>
              <a:buChar char="o"/>
              <a:defRPr>
                <a:solidFill>
                  <a:schemeClr val="bg1"/>
                </a:solidFill>
                <a:latin typeface="Arial" pitchFamily="34" charset="0"/>
                <a:cs typeface="Arial" pitchFamily="34" charset="0"/>
              </a:defRPr>
            </a:lvl5pPr>
            <a:lvl6pPr>
              <a:buClr>
                <a:srgbClr val="B6C132"/>
              </a:buClr>
              <a:buSzPct val="90000"/>
              <a:buFont typeface="Courier New" pitchFamily="49" charset="0"/>
              <a:buChar char="o"/>
              <a:defRPr>
                <a:solidFill>
                  <a:schemeClr val="bg1"/>
                </a:solidFill>
              </a:defRPr>
            </a:lvl6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206511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a:t>Klik om de stijl te bewerken</a:t>
            </a:r>
            <a:endParaRPr lang="en-GB" dirty="0"/>
          </a:p>
        </p:txBody>
      </p:sp>
      <p:sp>
        <p:nvSpPr>
          <p:cNvPr id="3" name="Rechthoek 2"/>
          <p:cNvSpPr/>
          <p:nvPr userDrawn="1"/>
        </p:nvSpPr>
        <p:spPr>
          <a:xfrm>
            <a:off x="71438" y="6357958"/>
            <a:ext cx="464343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sz="1800" baseline="0">
              <a:solidFill>
                <a:prstClr val="white"/>
              </a:solidFill>
            </a:endParaRPr>
          </a:p>
        </p:txBody>
      </p:sp>
    </p:spTree>
    <p:extLst>
      <p:ext uri="{BB962C8B-B14F-4D97-AF65-F5344CB8AC3E}">
        <p14:creationId xmlns:p14="http://schemas.microsoft.com/office/powerpoint/2010/main" val="298610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a:t>Klik om de stijl te bewerken</a:t>
            </a:r>
            <a:endParaRPr lang="en-GB" dirty="0"/>
          </a:p>
        </p:txBody>
      </p:sp>
    </p:spTree>
    <p:extLst>
      <p:ext uri="{BB962C8B-B14F-4D97-AF65-F5344CB8AC3E}">
        <p14:creationId xmlns:p14="http://schemas.microsoft.com/office/powerpoint/2010/main" val="236647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D6793A3E-7A0E-4763-AFD3-FB9B54C1C8D4}" type="datetimeFigureOut">
              <a:rPr lang="nl-BE" sz="1800" baseline="0" smtClean="0">
                <a:solidFill>
                  <a:prstClr val="black"/>
                </a:solidFill>
                <a:latin typeface="Calibri"/>
                <a:ea typeface="+mn-ea"/>
              </a:rPr>
              <a:pPr eaLnBrk="1" fontAlgn="auto" hangingPunct="1">
                <a:spcBef>
                  <a:spcPts val="0"/>
                </a:spcBef>
                <a:spcAft>
                  <a:spcPts val="0"/>
                </a:spcAft>
              </a:pPr>
              <a:t>10/10/2023</a:t>
            </a:fld>
            <a:endParaRPr lang="nl-BE" sz="1800" baseline="0">
              <a:solidFill>
                <a:prstClr val="black"/>
              </a:solidFill>
              <a:latin typeface="Calibri"/>
              <a:ea typeface="+mn-ea"/>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nl-BE" sz="1800" baseline="0">
              <a:solidFill>
                <a:prstClr val="black"/>
              </a:solidFill>
              <a:latin typeface="Calibri"/>
              <a:ea typeface="+mn-ea"/>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3DA5CF85-3166-4B54-966A-B9691D7585BC}" type="slidenum">
              <a:rPr lang="nl-BE" sz="1800" baseline="0" smtClean="0">
                <a:solidFill>
                  <a:prstClr val="black"/>
                </a:solidFill>
                <a:latin typeface="Calibri"/>
                <a:ea typeface="+mn-ea"/>
              </a:rPr>
              <a:pPr eaLnBrk="1" fontAlgn="auto" hangingPunct="1">
                <a:spcBef>
                  <a:spcPts val="0"/>
                </a:spcBef>
                <a:spcAft>
                  <a:spcPts val="0"/>
                </a:spcAft>
              </a:pPr>
              <a:t>‹nr.›</a:t>
            </a:fld>
            <a:endParaRPr lang="nl-BE" sz="1800" baseline="0">
              <a:solidFill>
                <a:prstClr val="black"/>
              </a:solidFill>
              <a:latin typeface="Calibri"/>
              <a:ea typeface="+mn-ea"/>
            </a:endParaRPr>
          </a:p>
        </p:txBody>
      </p:sp>
    </p:spTree>
    <p:extLst>
      <p:ext uri="{BB962C8B-B14F-4D97-AF65-F5344CB8AC3E}">
        <p14:creationId xmlns:p14="http://schemas.microsoft.com/office/powerpoint/2010/main" val="2712000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 green lemon fresh">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A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baseline="0">
              <a:solidFill>
                <a:prstClr val="white"/>
              </a:solidFill>
            </a:endParaRPr>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baseline="0">
              <a:solidFill>
                <a:prstClr val="white"/>
              </a:solidFill>
            </a:endParaRPr>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1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E832ADA4-9BAE-49C5-80F3-F1C08C7F7795}" type="slidenum">
              <a:rPr lang="en-GB"/>
              <a:pPr/>
              <a:t>‹nr.›</a:t>
            </a:fld>
            <a:endParaRPr lang="en-GB"/>
          </a:p>
        </p:txBody>
      </p:sp>
      <p:sp>
        <p:nvSpPr>
          <p:cNvPr id="5" name="Tijdelijke aanduiding voor voettekst 4"/>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A31E6F3F-59FB-4E32-AFEE-6519D41EC93F}" type="slidenum">
              <a:rPr lang="en-GB"/>
              <a:pPr/>
              <a:t>‹nr.›</a:t>
            </a:fld>
            <a:endParaRPr lang="en-GB"/>
          </a:p>
        </p:txBody>
      </p:sp>
      <p:sp>
        <p:nvSpPr>
          <p:cNvPr id="5" name="Tijdelijke aanduiding voor voettekst 4"/>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503238" y="1462088"/>
            <a:ext cx="4016375"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72013" y="1462088"/>
            <a:ext cx="4017962"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4"/>
          <p:cNvSpPr>
            <a:spLocks noGrp="1"/>
          </p:cNvSpPr>
          <p:nvPr>
            <p:ph type="sldNum" sz="quarter" idx="10"/>
          </p:nvPr>
        </p:nvSpPr>
        <p:spPr/>
        <p:txBody>
          <a:bodyPr/>
          <a:lstStyle>
            <a:lvl1pPr>
              <a:defRPr/>
            </a:lvl1pPr>
          </a:lstStyle>
          <a:p>
            <a:fld id="{141712FE-2576-4550-AAC7-C2B254A157D4}" type="slidenum">
              <a:rPr lang="en-GB"/>
              <a:pPr/>
              <a:t>‹nr.›</a:t>
            </a:fld>
            <a:endParaRPr lang="en-GB"/>
          </a:p>
        </p:txBody>
      </p:sp>
      <p:sp>
        <p:nvSpPr>
          <p:cNvPr id="6" name="Tijdelijke aanduiding voor voettekst 5"/>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0"/>
          </p:nvPr>
        </p:nvSpPr>
        <p:spPr/>
        <p:txBody>
          <a:bodyPr/>
          <a:lstStyle>
            <a:lvl1pPr>
              <a:defRPr/>
            </a:lvl1pPr>
          </a:lstStyle>
          <a:p>
            <a:fld id="{D63D441B-7242-491D-8DB3-484EA8DC6F85}" type="slidenum">
              <a:rPr lang="en-GB"/>
              <a:pPr/>
              <a:t>‹nr.›</a:t>
            </a:fld>
            <a:endParaRPr lang="en-GB"/>
          </a:p>
        </p:txBody>
      </p:sp>
      <p:sp>
        <p:nvSpPr>
          <p:cNvPr id="8" name="Tijdelijke aanduiding voor voettekst 7"/>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ianummer 2"/>
          <p:cNvSpPr>
            <a:spLocks noGrp="1"/>
          </p:cNvSpPr>
          <p:nvPr>
            <p:ph type="sldNum" sz="quarter" idx="10"/>
          </p:nvPr>
        </p:nvSpPr>
        <p:spPr/>
        <p:txBody>
          <a:bodyPr/>
          <a:lstStyle>
            <a:lvl1pPr>
              <a:defRPr/>
            </a:lvl1pPr>
          </a:lstStyle>
          <a:p>
            <a:fld id="{E71DDD2B-5200-4742-A96E-8CA686EA8604}" type="slidenum">
              <a:rPr lang="en-GB"/>
              <a:pPr/>
              <a:t>‹nr.›</a:t>
            </a:fld>
            <a:endParaRPr lang="en-GB"/>
          </a:p>
        </p:txBody>
      </p:sp>
      <p:sp>
        <p:nvSpPr>
          <p:cNvPr id="4" name="Tijdelijke aanduiding voor voettekst 3"/>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E7A37BD-9158-4182-9806-A970326BACF1}" type="slidenum">
              <a:rPr lang="en-GB"/>
              <a:pPr/>
              <a:t>‹nr.›</a:t>
            </a:fld>
            <a:endParaRPr lang="en-GB"/>
          </a:p>
        </p:txBody>
      </p:sp>
      <p:sp>
        <p:nvSpPr>
          <p:cNvPr id="3" name="Tijdelijke aanduiding voor voettekst 2"/>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271AB2FC-AC1B-4C9F-BD4F-BAE3FC088D74}" type="slidenum">
              <a:rPr lang="en-GB"/>
              <a:pPr/>
              <a:t>‹nr.›</a:t>
            </a:fld>
            <a:endParaRPr lang="en-GB"/>
          </a:p>
        </p:txBody>
      </p:sp>
      <p:sp>
        <p:nvSpPr>
          <p:cNvPr id="6" name="Tijdelijke aanduiding voor voettekst 5"/>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06B6A8F7-4952-48D0-B858-E72606A1BD28}" type="slidenum">
              <a:rPr lang="en-GB"/>
              <a:pPr/>
              <a:t>‹nr.›</a:t>
            </a:fld>
            <a:endParaRPr lang="en-GB"/>
          </a:p>
        </p:txBody>
      </p:sp>
      <p:sp>
        <p:nvSpPr>
          <p:cNvPr id="6" name="Tijdelijke aanduiding voor voettekst 5"/>
          <p:cNvSpPr>
            <a:spLocks noGrp="1"/>
          </p:cNvSpPr>
          <p:nvPr>
            <p:ph type="ftr" sz="quarter" idx="11"/>
          </p:nvPr>
        </p:nvSpPr>
        <p:spPr/>
        <p:txBody>
          <a:bodyPr/>
          <a:lstStyle>
            <a:lvl1pPr>
              <a:defRPr/>
            </a:lvl1pPr>
          </a:lstStyle>
          <a:p>
            <a:r>
              <a:rPr lang="nl-BE"/>
              <a:t>© Aquafin NV 2008</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0" y="6540500"/>
            <a:ext cx="9144000" cy="317500"/>
          </a:xfrm>
          <a:prstGeom prst="rect">
            <a:avLst/>
          </a:prstGeom>
          <a:solidFill>
            <a:schemeClr val="tx2"/>
          </a:solidFill>
          <a:ln w="12700">
            <a:noFill/>
            <a:miter lim="800000"/>
            <a:headEnd type="none" w="sm" len="sm"/>
            <a:tailEnd type="none" w="sm" len="sm"/>
          </a:ln>
          <a:effectLst/>
        </p:spPr>
        <p:txBody>
          <a:bodyPr wrap="none" anchor="ctr"/>
          <a:lstStyle/>
          <a:p>
            <a:endParaRPr lang="nl-BE"/>
          </a:p>
        </p:txBody>
      </p:sp>
      <p:sp>
        <p:nvSpPr>
          <p:cNvPr id="199683" name="Rectangle 3"/>
          <p:cNvSpPr>
            <a:spLocks noGrp="1" noChangeArrowheads="1"/>
          </p:cNvSpPr>
          <p:nvPr>
            <p:ph type="title"/>
          </p:nvPr>
        </p:nvSpPr>
        <p:spPr bwMode="auto">
          <a:xfrm>
            <a:off x="503238" y="317500"/>
            <a:ext cx="66452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BE"/>
              <a:t>Basic Principles</a:t>
            </a:r>
            <a:endParaRPr lang="en-GB"/>
          </a:p>
        </p:txBody>
      </p:sp>
      <p:sp>
        <p:nvSpPr>
          <p:cNvPr id="199684" name="Rectangle 4"/>
          <p:cNvSpPr>
            <a:spLocks noGrp="1" noChangeArrowheads="1"/>
          </p:cNvSpPr>
          <p:nvPr>
            <p:ph type="body" idx="1"/>
          </p:nvPr>
        </p:nvSpPr>
        <p:spPr bwMode="auto">
          <a:xfrm>
            <a:off x="503238" y="1462088"/>
            <a:ext cx="8186737" cy="4870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BE"/>
              <a:t>Kop 2 (arial rounded MT bold 20)</a:t>
            </a:r>
            <a:endParaRPr lang="en-GB"/>
          </a:p>
          <a:p>
            <a:pPr lvl="1"/>
            <a:r>
              <a:rPr lang="nl-BE"/>
              <a:t>Kop 3 (arial black 18)</a:t>
            </a:r>
            <a:endParaRPr lang="en-GB"/>
          </a:p>
          <a:p>
            <a:pPr lvl="2"/>
            <a:r>
              <a:rPr lang="nl-BE"/>
              <a:t>kop 4 (arial green 16)</a:t>
            </a:r>
            <a:endParaRPr lang="en-GB"/>
          </a:p>
          <a:p>
            <a:pPr lvl="3"/>
            <a:r>
              <a:rPr lang="en-GB"/>
              <a:t>vierde niveau</a:t>
            </a:r>
            <a:r>
              <a:rPr lang="nl-BE"/>
              <a:t> (arial gray 14)</a:t>
            </a:r>
            <a:endParaRPr lang="en-GB"/>
          </a:p>
          <a:p>
            <a:pPr lvl="4"/>
            <a:r>
              <a:rPr lang="en-GB"/>
              <a:t>vijfde niveau</a:t>
            </a:r>
            <a:r>
              <a:rPr lang="nl-BE"/>
              <a:t> (arial gray 12)</a:t>
            </a:r>
            <a:endParaRPr lang="en-GB"/>
          </a:p>
        </p:txBody>
      </p:sp>
      <p:sp>
        <p:nvSpPr>
          <p:cNvPr id="199685" name="Rectangle 5"/>
          <p:cNvSpPr>
            <a:spLocks noGrp="1" noChangeArrowheads="1"/>
          </p:cNvSpPr>
          <p:nvPr>
            <p:ph type="sldNum" sz="quarter" idx="4"/>
          </p:nvPr>
        </p:nvSpPr>
        <p:spPr bwMode="gray">
          <a:xfrm>
            <a:off x="7239000" y="6564313"/>
            <a:ext cx="1905000" cy="161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baseline="0">
                <a:solidFill>
                  <a:schemeClr val="bg1"/>
                </a:solidFill>
              </a:defRPr>
            </a:lvl1pPr>
          </a:lstStyle>
          <a:p>
            <a:fld id="{E1340599-ADC7-4C44-88A4-BF8F0AB74EEA}" type="slidenum">
              <a:rPr lang="en-GB"/>
              <a:pPr/>
              <a:t>‹nr.›</a:t>
            </a:fld>
            <a:endParaRPr lang="en-GB"/>
          </a:p>
        </p:txBody>
      </p:sp>
      <p:sp>
        <p:nvSpPr>
          <p:cNvPr id="199686" name="Rectangle 6"/>
          <p:cNvSpPr>
            <a:spLocks noGrp="1" noChangeArrowheads="1"/>
          </p:cNvSpPr>
          <p:nvPr>
            <p:ph type="ftr" sz="quarter" idx="3"/>
          </p:nvPr>
        </p:nvSpPr>
        <p:spPr bwMode="gray">
          <a:xfrm>
            <a:off x="457200" y="6627813"/>
            <a:ext cx="8229600" cy="2286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400" b="1">
                <a:solidFill>
                  <a:schemeClr val="bg1"/>
                </a:solidFill>
              </a:defRPr>
            </a:lvl1pPr>
          </a:lstStyle>
          <a:p>
            <a:r>
              <a:rPr lang="nl-BE"/>
              <a:t>© Aquafin NV 2008</a:t>
            </a:r>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Black" pitchFamily="34" charset="0"/>
          <a:ea typeface="MS Gothic" pitchFamily="49" charset="-128"/>
        </a:defRPr>
      </a:lvl2pPr>
      <a:lvl3pPr algn="l" rtl="0" fontAlgn="base">
        <a:spcBef>
          <a:spcPct val="0"/>
        </a:spcBef>
        <a:spcAft>
          <a:spcPct val="0"/>
        </a:spcAft>
        <a:defRPr sz="2400">
          <a:solidFill>
            <a:schemeClr val="tx1"/>
          </a:solidFill>
          <a:latin typeface="Arial Black" pitchFamily="34" charset="0"/>
          <a:ea typeface="MS Gothic" pitchFamily="49" charset="-128"/>
        </a:defRPr>
      </a:lvl3pPr>
      <a:lvl4pPr algn="l" rtl="0" fontAlgn="base">
        <a:spcBef>
          <a:spcPct val="0"/>
        </a:spcBef>
        <a:spcAft>
          <a:spcPct val="0"/>
        </a:spcAft>
        <a:defRPr sz="2400">
          <a:solidFill>
            <a:schemeClr val="tx1"/>
          </a:solidFill>
          <a:latin typeface="Arial Black" pitchFamily="34" charset="0"/>
          <a:ea typeface="MS Gothic" pitchFamily="49" charset="-128"/>
        </a:defRPr>
      </a:lvl4pPr>
      <a:lvl5pPr algn="l" rtl="0" fontAlgn="base">
        <a:spcBef>
          <a:spcPct val="0"/>
        </a:spcBef>
        <a:spcAft>
          <a:spcPct val="0"/>
        </a:spcAft>
        <a:defRPr sz="2400">
          <a:solidFill>
            <a:schemeClr val="tx1"/>
          </a:solidFill>
          <a:latin typeface="Arial Black" pitchFamily="34" charset="0"/>
          <a:ea typeface="MS Gothic" pitchFamily="49" charset="-128"/>
        </a:defRPr>
      </a:lvl5pPr>
      <a:lvl6pPr marL="457200" algn="l" rtl="0" fontAlgn="base">
        <a:spcBef>
          <a:spcPct val="0"/>
        </a:spcBef>
        <a:spcAft>
          <a:spcPct val="0"/>
        </a:spcAft>
        <a:defRPr sz="2400">
          <a:solidFill>
            <a:schemeClr val="tx1"/>
          </a:solidFill>
          <a:latin typeface="Arial Black" pitchFamily="34" charset="0"/>
          <a:ea typeface="MS Gothic" pitchFamily="49" charset="-128"/>
        </a:defRPr>
      </a:lvl6pPr>
      <a:lvl7pPr marL="914400" algn="l" rtl="0" fontAlgn="base">
        <a:spcBef>
          <a:spcPct val="0"/>
        </a:spcBef>
        <a:spcAft>
          <a:spcPct val="0"/>
        </a:spcAft>
        <a:defRPr sz="2400">
          <a:solidFill>
            <a:schemeClr val="tx1"/>
          </a:solidFill>
          <a:latin typeface="Arial Black" pitchFamily="34" charset="0"/>
          <a:ea typeface="MS Gothic" pitchFamily="49" charset="-128"/>
        </a:defRPr>
      </a:lvl7pPr>
      <a:lvl8pPr marL="1371600" algn="l" rtl="0" fontAlgn="base">
        <a:spcBef>
          <a:spcPct val="0"/>
        </a:spcBef>
        <a:spcAft>
          <a:spcPct val="0"/>
        </a:spcAft>
        <a:defRPr sz="2400">
          <a:solidFill>
            <a:schemeClr val="tx1"/>
          </a:solidFill>
          <a:latin typeface="Arial Black" pitchFamily="34" charset="0"/>
          <a:ea typeface="MS Gothic" pitchFamily="49" charset="-128"/>
        </a:defRPr>
      </a:lvl8pPr>
      <a:lvl9pPr marL="1828800" algn="l" rtl="0" fontAlgn="base">
        <a:spcBef>
          <a:spcPct val="0"/>
        </a:spcBef>
        <a:spcAft>
          <a:spcPct val="0"/>
        </a:spcAft>
        <a:defRPr sz="2400">
          <a:solidFill>
            <a:schemeClr val="tx1"/>
          </a:solidFill>
          <a:latin typeface="Arial Black" pitchFamily="34" charset="0"/>
          <a:ea typeface="MS Gothic" pitchFamily="49" charset="-128"/>
        </a:defRPr>
      </a:lvl9pPr>
    </p:titleStyle>
    <p:bodyStyle>
      <a:lvl1pPr algn="l" rtl="0" fontAlgn="base">
        <a:spcBef>
          <a:spcPct val="20000"/>
        </a:spcBef>
        <a:spcAft>
          <a:spcPct val="0"/>
        </a:spcAft>
        <a:buClr>
          <a:schemeClr val="tx2"/>
        </a:buClr>
        <a:defRPr sz="2000">
          <a:solidFill>
            <a:schemeClr val="tx2"/>
          </a:solidFill>
          <a:latin typeface="+mn-lt"/>
          <a:ea typeface="+mn-ea"/>
          <a:cs typeface="+mn-cs"/>
        </a:defRPr>
      </a:lvl1pPr>
      <a:lvl2pPr marL="376238" indent="-185738" algn="l" rtl="0" fontAlgn="base">
        <a:spcBef>
          <a:spcPct val="20000"/>
        </a:spcBef>
        <a:spcAft>
          <a:spcPct val="0"/>
        </a:spcAft>
        <a:buClr>
          <a:schemeClr val="tx1"/>
        </a:buClr>
        <a:buChar char="•"/>
        <a:defRPr>
          <a:solidFill>
            <a:schemeClr val="tx1"/>
          </a:solidFill>
          <a:latin typeface="Arial" charset="0"/>
          <a:ea typeface="+mn-ea"/>
        </a:defRPr>
      </a:lvl2pPr>
      <a:lvl3pPr marL="852488" indent="-188913" algn="l" rtl="0" fontAlgn="base">
        <a:spcBef>
          <a:spcPct val="20000"/>
        </a:spcBef>
        <a:spcAft>
          <a:spcPct val="0"/>
        </a:spcAft>
        <a:buClr>
          <a:schemeClr val="hlink"/>
        </a:buClr>
        <a:buChar char="•"/>
        <a:defRPr sz="1600">
          <a:solidFill>
            <a:schemeClr val="tx1"/>
          </a:solidFill>
          <a:latin typeface="Arial" charset="0"/>
          <a:ea typeface="+mn-ea"/>
        </a:defRPr>
      </a:lvl3pPr>
      <a:lvl4pPr marL="1049338" indent="188913" algn="l" rtl="0" fontAlgn="base">
        <a:spcBef>
          <a:spcPct val="20000"/>
        </a:spcBef>
        <a:spcAft>
          <a:spcPct val="0"/>
        </a:spcAft>
        <a:buClr>
          <a:schemeClr val="bg2"/>
        </a:buClr>
        <a:buChar char="–"/>
        <a:defRPr sz="1400">
          <a:solidFill>
            <a:schemeClr val="tx1"/>
          </a:solidFill>
          <a:latin typeface="Arial" charset="0"/>
          <a:ea typeface="+mn-ea"/>
        </a:defRPr>
      </a:lvl4pPr>
      <a:lvl5pPr marL="1428750" indent="187325" algn="l" rtl="0" fontAlgn="base">
        <a:spcBef>
          <a:spcPct val="20000"/>
        </a:spcBef>
        <a:spcAft>
          <a:spcPct val="0"/>
        </a:spcAft>
        <a:buClr>
          <a:schemeClr val="bg2"/>
        </a:buClr>
        <a:buFont typeface="Arial" charset="0"/>
        <a:buChar char="•"/>
        <a:defRPr sz="1200">
          <a:solidFill>
            <a:schemeClr val="tx1"/>
          </a:solidFill>
          <a:latin typeface="Arial" charset="0"/>
          <a:ea typeface="+mn-ea"/>
        </a:defRPr>
      </a:lvl5pPr>
      <a:lvl6pPr marL="1885950" indent="187325" algn="l" rtl="0" fontAlgn="base">
        <a:spcBef>
          <a:spcPct val="20000"/>
        </a:spcBef>
        <a:spcAft>
          <a:spcPct val="0"/>
        </a:spcAft>
        <a:buClr>
          <a:schemeClr val="bg2"/>
        </a:buClr>
        <a:buFont typeface="Arial" charset="0"/>
        <a:buChar char="•"/>
        <a:defRPr sz="1200">
          <a:solidFill>
            <a:schemeClr val="tx1"/>
          </a:solidFill>
          <a:latin typeface="Arial" charset="0"/>
          <a:ea typeface="+mn-ea"/>
        </a:defRPr>
      </a:lvl6pPr>
      <a:lvl7pPr marL="2343150" indent="187325" algn="l" rtl="0" fontAlgn="base">
        <a:spcBef>
          <a:spcPct val="20000"/>
        </a:spcBef>
        <a:spcAft>
          <a:spcPct val="0"/>
        </a:spcAft>
        <a:buClr>
          <a:schemeClr val="bg2"/>
        </a:buClr>
        <a:buFont typeface="Arial" charset="0"/>
        <a:buChar char="•"/>
        <a:defRPr sz="1200">
          <a:solidFill>
            <a:schemeClr val="tx1"/>
          </a:solidFill>
          <a:latin typeface="Arial" charset="0"/>
          <a:ea typeface="+mn-ea"/>
        </a:defRPr>
      </a:lvl7pPr>
      <a:lvl8pPr marL="2800350" indent="187325" algn="l" rtl="0" fontAlgn="base">
        <a:spcBef>
          <a:spcPct val="20000"/>
        </a:spcBef>
        <a:spcAft>
          <a:spcPct val="0"/>
        </a:spcAft>
        <a:buClr>
          <a:schemeClr val="bg2"/>
        </a:buClr>
        <a:buFont typeface="Arial" charset="0"/>
        <a:buChar char="•"/>
        <a:defRPr sz="1200">
          <a:solidFill>
            <a:schemeClr val="tx1"/>
          </a:solidFill>
          <a:latin typeface="Arial" charset="0"/>
          <a:ea typeface="+mn-ea"/>
        </a:defRPr>
      </a:lvl8pPr>
      <a:lvl9pPr marL="3257550" indent="187325" algn="l" rtl="0" fontAlgn="base">
        <a:spcBef>
          <a:spcPct val="20000"/>
        </a:spcBef>
        <a:spcAft>
          <a:spcPct val="0"/>
        </a:spcAft>
        <a:buClr>
          <a:schemeClr val="bg2"/>
        </a:buClr>
        <a:buFont typeface="Arial" charset="0"/>
        <a:buChar char="•"/>
        <a:defRPr sz="1200">
          <a:solidFill>
            <a:schemeClr val="tx1"/>
          </a:solidFill>
          <a:latin typeface="Arial" charset="0"/>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553450" y="6515100"/>
            <a:ext cx="342900" cy="3429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baseline="0">
              <a:solidFill>
                <a:prstClr val="white"/>
              </a:solidFill>
            </a:endParaRPr>
          </a:p>
        </p:txBody>
      </p:sp>
      <p:sp>
        <p:nvSpPr>
          <p:cNvPr id="12" name="TextBox 11"/>
          <p:cNvSpPr txBox="1"/>
          <p:nvPr/>
        </p:nvSpPr>
        <p:spPr>
          <a:xfrm>
            <a:off x="268939" y="6526306"/>
            <a:ext cx="3550024" cy="246221"/>
          </a:xfrm>
          <a:prstGeom prst="rect">
            <a:avLst/>
          </a:prstGeom>
          <a:noFill/>
        </p:spPr>
        <p:txBody>
          <a:bodyPr wrap="square" rtlCol="0">
            <a:spAutoFit/>
          </a:bodyPr>
          <a:lstStyle/>
          <a:p>
            <a:pPr eaLnBrk="1" fontAlgn="auto" hangingPunct="1">
              <a:spcBef>
                <a:spcPts val="0"/>
              </a:spcBef>
              <a:spcAft>
                <a:spcPts val="0"/>
              </a:spcAft>
            </a:pPr>
            <a:r>
              <a:rPr lang="nl-BE" sz="1000" baseline="0" dirty="0">
                <a:solidFill>
                  <a:srgbClr val="4CBAEB"/>
                </a:solidFill>
                <a:latin typeface="Arial" pitchFamily="34" charset="0"/>
                <a:ea typeface="+mn-ea"/>
                <a:cs typeface="Arial" pitchFamily="34" charset="0"/>
              </a:rPr>
              <a:t>15-12-2010 • Aquafin partner for all wastewater projects </a:t>
            </a:r>
            <a:endParaRPr lang="en-GB" sz="1000" baseline="0" dirty="0">
              <a:solidFill>
                <a:srgbClr val="4CBAEB"/>
              </a:solidFill>
              <a:latin typeface="Arial" pitchFamily="34" charset="0"/>
              <a:ea typeface="+mn-ea"/>
              <a:cs typeface="Arial" pitchFamily="34" charset="0"/>
            </a:endParaRPr>
          </a:p>
        </p:txBody>
      </p:sp>
      <p:sp>
        <p:nvSpPr>
          <p:cNvPr id="14" name="TextBox 13"/>
          <p:cNvSpPr txBox="1"/>
          <p:nvPr/>
        </p:nvSpPr>
        <p:spPr>
          <a:xfrm>
            <a:off x="8467725" y="6515100"/>
            <a:ext cx="495300" cy="276999"/>
          </a:xfrm>
          <a:prstGeom prst="rect">
            <a:avLst/>
          </a:prstGeom>
          <a:noFill/>
        </p:spPr>
        <p:txBody>
          <a:bodyPr wrap="square" rtlCol="0">
            <a:spAutoFit/>
          </a:bodyPr>
          <a:lstStyle/>
          <a:p>
            <a:pPr algn="ctr" eaLnBrk="1" fontAlgn="auto" hangingPunct="1">
              <a:spcBef>
                <a:spcPts val="0"/>
              </a:spcBef>
              <a:spcAft>
                <a:spcPts val="0"/>
              </a:spcAft>
            </a:pPr>
            <a:fld id="{DBBD07BE-099B-4A99-AB35-D6A99BF5EE07}" type="slidenum">
              <a:rPr lang="en-GB" sz="1200" baseline="0" smtClean="0">
                <a:solidFill>
                  <a:prstClr val="white"/>
                </a:solidFill>
                <a:latin typeface="Arial" pitchFamily="34" charset="0"/>
                <a:ea typeface="+mn-ea"/>
                <a:cs typeface="Arial" pitchFamily="34" charset="0"/>
              </a:rPr>
              <a:pPr algn="ctr" eaLnBrk="1" fontAlgn="auto" hangingPunct="1">
                <a:spcBef>
                  <a:spcPts val="0"/>
                </a:spcBef>
                <a:spcAft>
                  <a:spcPts val="0"/>
                </a:spcAft>
              </a:pPr>
              <a:t>‹nr.›</a:t>
            </a:fld>
            <a:endParaRPr lang="en-GB" sz="1200" baseline="0"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13950110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3"/>
          </p:nvPr>
        </p:nvSpPr>
        <p:spPr>
          <a:xfrm>
            <a:off x="457200" y="6627813"/>
            <a:ext cx="8229600" cy="379591"/>
          </a:xfrm>
        </p:spPr>
        <p:txBody>
          <a:bodyPr/>
          <a:lstStyle/>
          <a:p>
            <a:r>
              <a:rPr lang="nl-BE" dirty="0"/>
              <a:t>© Aquafin NV 2023</a:t>
            </a:r>
          </a:p>
          <a:p>
            <a:endParaRPr lang="en-GB" dirty="0"/>
          </a:p>
        </p:txBody>
      </p:sp>
      <p:sp>
        <p:nvSpPr>
          <p:cNvPr id="75785" name="Rectangle 9"/>
          <p:cNvSpPr>
            <a:spLocks noGrp="1" noChangeArrowheads="1"/>
          </p:cNvSpPr>
          <p:nvPr>
            <p:ph type="ctrTitle"/>
          </p:nvPr>
        </p:nvSpPr>
        <p:spPr>
          <a:xfrm>
            <a:off x="659321" y="5200650"/>
            <a:ext cx="8104187" cy="598416"/>
          </a:xfrm>
        </p:spPr>
        <p:txBody>
          <a:bodyPr/>
          <a:lstStyle/>
          <a:p>
            <a:r>
              <a:rPr lang="nl-BE" sz="2000" dirty="0">
                <a:solidFill>
                  <a:schemeClr val="tx2"/>
                </a:solidFill>
              </a:rPr>
              <a:t>KUR3007 </a:t>
            </a:r>
            <a:r>
              <a:rPr lang="nl-BE" sz="1600" dirty="0">
                <a:solidFill>
                  <a:schemeClr val="tx2"/>
                </a:solidFill>
              </a:rPr>
              <a:t>Riolering</a:t>
            </a:r>
            <a:r>
              <a:rPr lang="nl-BE" sz="2000" dirty="0">
                <a:solidFill>
                  <a:schemeClr val="tx2"/>
                </a:solidFill>
              </a:rPr>
              <a:t> Albertstraat-</a:t>
            </a:r>
            <a:r>
              <a:rPr lang="nl-BE" sz="2000" dirty="0" err="1">
                <a:solidFill>
                  <a:schemeClr val="tx2"/>
                </a:solidFill>
              </a:rPr>
              <a:t>Harelbeeksestraat</a:t>
            </a:r>
            <a:r>
              <a:rPr lang="nl-BE" sz="2000" dirty="0">
                <a:solidFill>
                  <a:schemeClr val="tx2"/>
                </a:solidFill>
              </a:rPr>
              <a:t> en Doornstraat</a:t>
            </a:r>
            <a:br>
              <a:rPr lang="nl-BE" sz="2000" dirty="0">
                <a:solidFill>
                  <a:schemeClr val="tx2"/>
                </a:solidFill>
              </a:rPr>
            </a:br>
            <a:br>
              <a:rPr lang="nl-BE" sz="2000" dirty="0">
                <a:solidFill>
                  <a:schemeClr val="tx2"/>
                </a:solidFill>
              </a:rPr>
            </a:br>
            <a:br>
              <a:rPr lang="nl-BE" sz="1800" dirty="0">
                <a:solidFill>
                  <a:schemeClr val="tx2"/>
                </a:solidFill>
              </a:rPr>
            </a:br>
            <a:endParaRPr lang="en-GB" sz="1800" dirty="0">
              <a:solidFill>
                <a:schemeClr val="tx2"/>
              </a:solidFill>
            </a:endParaRPr>
          </a:p>
        </p:txBody>
      </p:sp>
      <p:sp>
        <p:nvSpPr>
          <p:cNvPr id="75786" name="Rectangle 10"/>
          <p:cNvSpPr>
            <a:spLocks noGrp="1" noChangeArrowheads="1"/>
          </p:cNvSpPr>
          <p:nvPr>
            <p:ph type="subTitle" idx="1"/>
          </p:nvPr>
        </p:nvSpPr>
        <p:spPr>
          <a:xfrm>
            <a:off x="615950" y="5622925"/>
            <a:ext cx="8070850" cy="108128"/>
          </a:xfrm>
        </p:spPr>
        <p:txBody>
          <a:bodyPr/>
          <a:lstStyle/>
          <a:p>
            <a:endParaRPr lang="nl-BE" sz="1200" b="1" i="1" dirty="0"/>
          </a:p>
          <a:p>
            <a:r>
              <a:rPr lang="nl-BE" b="1" dirty="0"/>
              <a:t>Stefan Imbrechts,</a:t>
            </a:r>
            <a:r>
              <a:rPr lang="nl-BE" dirty="0"/>
              <a:t> projectleider</a:t>
            </a:r>
          </a:p>
          <a:p>
            <a:r>
              <a:rPr lang="en-GB" dirty="0"/>
              <a:t>17 </a:t>
            </a:r>
            <a:r>
              <a:rPr lang="en-GB" dirty="0" err="1"/>
              <a:t>oktober</a:t>
            </a:r>
            <a:r>
              <a:rPr lang="en-GB" dirty="0"/>
              <a:t> 2023</a:t>
            </a:r>
          </a:p>
        </p:txBody>
      </p:sp>
      <p:pic>
        <p:nvPicPr>
          <p:cNvPr id="75795" name="Picture 19" descr="kinderenemmers"/>
          <p:cNvPicPr>
            <a:picLocks noChangeAspect="1" noChangeArrowheads="1"/>
          </p:cNvPicPr>
          <p:nvPr/>
        </p:nvPicPr>
        <p:blipFill>
          <a:blip r:embed="rId3" cstate="print"/>
          <a:srcRect/>
          <a:stretch>
            <a:fillRect/>
          </a:stretch>
        </p:blipFill>
        <p:spPr bwMode="auto">
          <a:xfrm>
            <a:off x="1727199" y="1235075"/>
            <a:ext cx="5578475" cy="39382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Impact op het dagelijks leven</a:t>
            </a:r>
          </a:p>
        </p:txBody>
      </p:sp>
      <p:pic>
        <p:nvPicPr>
          <p:cNvPr id="10" name="Tijdelijke aanduiding voor inhoud 9" descr="20110303_Beersel_plaatsen klinkers_ Steenweg naar Halle02_JAN LOCUS.jpg"/>
          <p:cNvPicPr>
            <a:picLocks noGrp="1" noChangeAspect="1"/>
          </p:cNvPicPr>
          <p:nvPr>
            <p:ph idx="1"/>
          </p:nvPr>
        </p:nvPicPr>
        <p:blipFill>
          <a:blip r:embed="rId3" cstate="print"/>
          <a:stretch>
            <a:fillRect/>
          </a:stretch>
        </p:blipFill>
        <p:spPr>
          <a:xfrm>
            <a:off x="1585992" y="1762979"/>
            <a:ext cx="5981540" cy="4486155"/>
          </a:xfrm>
        </p:spPr>
      </p:pic>
      <p:sp>
        <p:nvSpPr>
          <p:cNvPr id="11" name="Punthaak 10">
            <a:hlinkClick r:id="" action="ppaction://noaction"/>
          </p:cNvPr>
          <p:cNvSpPr/>
          <p:nvPr/>
        </p:nvSpPr>
        <p:spPr>
          <a:xfrm flipH="1">
            <a:off x="8072462" y="6011401"/>
            <a:ext cx="285752" cy="21431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7994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Resultaat</a:t>
            </a:r>
          </a:p>
        </p:txBody>
      </p:sp>
      <p:pic>
        <p:nvPicPr>
          <p:cNvPr id="4" name="Tijdelijke aanduiding voor inhoud 3" descr="20091116_Leie in Grammene1O8Y7218_DECLEER.tif"/>
          <p:cNvPicPr>
            <a:picLocks noGrp="1" noChangeAspect="1"/>
          </p:cNvPicPr>
          <p:nvPr>
            <p:ph idx="1"/>
          </p:nvPr>
        </p:nvPicPr>
        <p:blipFill>
          <a:blip r:embed="rId3" cstate="print"/>
          <a:stretch>
            <a:fillRect/>
          </a:stretch>
        </p:blipFill>
        <p:spPr>
          <a:xfrm>
            <a:off x="1183726" y="1744033"/>
            <a:ext cx="6786071" cy="4524047"/>
          </a:xfrm>
        </p:spPr>
      </p:pic>
      <p:sp>
        <p:nvSpPr>
          <p:cNvPr id="5" name="Punthaak 4">
            <a:hlinkClick r:id="rId4" action="ppaction://hlinksldjump"/>
          </p:cNvPr>
          <p:cNvSpPr/>
          <p:nvPr/>
        </p:nvSpPr>
        <p:spPr>
          <a:xfrm flipH="1">
            <a:off x="8072462" y="6011401"/>
            <a:ext cx="285752" cy="21431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18648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Resultaat</a:t>
            </a:r>
          </a:p>
        </p:txBody>
      </p:sp>
      <p:pic>
        <p:nvPicPr>
          <p:cNvPr id="4" name="Tijdelijke aanduiding voor inhoud 3" descr="20091116_Leie in Grammene1O8Y7218_DECLEER.tif"/>
          <p:cNvPicPr>
            <a:picLocks noGrp="1" noChangeAspect="1"/>
          </p:cNvPicPr>
          <p:nvPr>
            <p:ph idx="1"/>
          </p:nvPr>
        </p:nvPicPr>
        <p:blipFill>
          <a:blip r:embed="rId3" cstate="screen"/>
          <a:stretch>
            <a:fillRect/>
          </a:stretch>
        </p:blipFill>
        <p:spPr>
          <a:xfrm>
            <a:off x="1183726" y="1744033"/>
            <a:ext cx="6786071" cy="4524047"/>
          </a:xfrm>
        </p:spPr>
      </p:pic>
      <p:sp>
        <p:nvSpPr>
          <p:cNvPr id="5" name="Punthaak 4">
            <a:hlinkClick r:id="rId4" action="ppaction://hlinksldjump"/>
          </p:cNvPr>
          <p:cNvSpPr/>
          <p:nvPr/>
        </p:nvSpPr>
        <p:spPr>
          <a:xfrm flipH="1">
            <a:off x="8072462" y="6011401"/>
            <a:ext cx="285752" cy="21431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72734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oettekst 4"/>
          <p:cNvSpPr>
            <a:spLocks noGrp="1"/>
          </p:cNvSpPr>
          <p:nvPr>
            <p:ph type="ftr" sz="quarter" idx="11"/>
          </p:nvPr>
        </p:nvSpPr>
        <p:spPr>
          <a:xfrm>
            <a:off x="424543" y="6622038"/>
            <a:ext cx="8229600" cy="235962"/>
          </a:xfrm>
        </p:spPr>
        <p:txBody>
          <a:bodyPr/>
          <a:lstStyle/>
          <a:p>
            <a:r>
              <a:rPr lang="nl-BE" dirty="0"/>
              <a:t>© Aquafin NV 2023</a:t>
            </a:r>
            <a:endParaRPr lang="en-GB" dirty="0"/>
          </a:p>
        </p:txBody>
      </p:sp>
      <p:sp>
        <p:nvSpPr>
          <p:cNvPr id="184322" name="Rectangle 2"/>
          <p:cNvSpPr>
            <a:spLocks noGrp="1" noChangeArrowheads="1"/>
          </p:cNvSpPr>
          <p:nvPr>
            <p:ph type="title"/>
          </p:nvPr>
        </p:nvSpPr>
        <p:spPr/>
        <p:txBody>
          <a:bodyPr/>
          <a:lstStyle/>
          <a:p>
            <a:r>
              <a:rPr lang="nl-BE"/>
              <a:t>Waterzuivering in Vlaanderen</a:t>
            </a:r>
            <a:endParaRPr lang="nl-NL"/>
          </a:p>
        </p:txBody>
      </p:sp>
      <p:sp>
        <p:nvSpPr>
          <p:cNvPr id="184323" name="Rectangle 3"/>
          <p:cNvSpPr>
            <a:spLocks noGrp="1" noChangeArrowheads="1"/>
          </p:cNvSpPr>
          <p:nvPr>
            <p:ph type="body" idx="1"/>
          </p:nvPr>
        </p:nvSpPr>
        <p:spPr>
          <a:xfrm>
            <a:off x="503238" y="1462088"/>
            <a:ext cx="7142162" cy="4870450"/>
          </a:xfrm>
        </p:spPr>
        <p:txBody>
          <a:bodyPr/>
          <a:lstStyle/>
          <a:p>
            <a:r>
              <a:rPr lang="nl-BE" dirty="0" err="1"/>
              <a:t>Aquafin</a:t>
            </a:r>
            <a:r>
              <a:rPr lang="nl-BE" dirty="0"/>
              <a:t> NV</a:t>
            </a:r>
            <a:endParaRPr lang="nl-NL" sz="1800" dirty="0">
              <a:solidFill>
                <a:schemeClr val="tx1"/>
              </a:solidFill>
              <a:latin typeface="Arial" charset="0"/>
            </a:endParaRPr>
          </a:p>
          <a:p>
            <a:pPr>
              <a:buFontTx/>
              <a:buChar char="•"/>
            </a:pPr>
            <a:r>
              <a:rPr lang="nl-NL" sz="1800" dirty="0">
                <a:solidFill>
                  <a:schemeClr val="tx1"/>
                </a:solidFill>
                <a:latin typeface="Arial" charset="0"/>
              </a:rPr>
              <a:t> </a:t>
            </a:r>
            <a:r>
              <a:rPr lang="nl-NL" dirty="0">
                <a:solidFill>
                  <a:schemeClr val="tx1"/>
                </a:solidFill>
                <a:latin typeface="Arial" charset="0"/>
              </a:rPr>
              <a:t>Opnieuw helder water in beken en rivieren</a:t>
            </a:r>
          </a:p>
          <a:p>
            <a:pPr>
              <a:buFontTx/>
              <a:buChar char="•"/>
            </a:pPr>
            <a:r>
              <a:rPr lang="nl-NL" dirty="0">
                <a:solidFill>
                  <a:schemeClr val="tx1"/>
                </a:solidFill>
                <a:latin typeface="Arial" charset="0"/>
              </a:rPr>
              <a:t> Gezond oppervlaktewater voor drinkwaterproductie</a:t>
            </a:r>
          </a:p>
          <a:p>
            <a:pPr>
              <a:buFontTx/>
              <a:buChar char="•"/>
            </a:pPr>
            <a:r>
              <a:rPr lang="nl-BE" dirty="0">
                <a:solidFill>
                  <a:schemeClr val="tx1"/>
                </a:solidFill>
                <a:latin typeface="Arial" charset="0"/>
              </a:rPr>
              <a:t> Druk van de Europese richtlijnen inzake zuivering afvalwater</a:t>
            </a:r>
            <a:endParaRPr lang="nl-NL" dirty="0">
              <a:solidFill>
                <a:schemeClr val="tx1"/>
              </a:solidFill>
              <a:latin typeface="Arial" charset="0"/>
            </a:endParaRPr>
          </a:p>
          <a:p>
            <a:endParaRPr lang="nl-BE" dirty="0">
              <a:solidFill>
                <a:schemeClr val="tx1"/>
              </a:solidFill>
              <a:latin typeface="Arial" charset="0"/>
            </a:endParaRPr>
          </a:p>
          <a:p>
            <a:endParaRPr lang="nl-NL" dirty="0">
              <a:solidFill>
                <a:schemeClr val="tx1"/>
              </a:solidFill>
              <a:latin typeface="Arial" charset="0"/>
            </a:endParaRPr>
          </a:p>
        </p:txBody>
      </p:sp>
      <p:pic>
        <p:nvPicPr>
          <p:cNvPr id="184324" name="Picture 4" descr="vissersinNoordzee"/>
          <p:cNvPicPr>
            <a:picLocks noChangeAspect="1" noChangeArrowheads="1"/>
          </p:cNvPicPr>
          <p:nvPr/>
        </p:nvPicPr>
        <p:blipFill>
          <a:blip r:embed="rId3" cstate="print"/>
          <a:srcRect/>
          <a:stretch>
            <a:fillRect/>
          </a:stretch>
        </p:blipFill>
        <p:spPr bwMode="auto">
          <a:xfrm>
            <a:off x="693738" y="3184525"/>
            <a:ext cx="4097337" cy="2740025"/>
          </a:xfrm>
          <a:prstGeom prst="rect">
            <a:avLst/>
          </a:prstGeom>
          <a:noFill/>
        </p:spPr>
      </p:pic>
      <p:pic>
        <p:nvPicPr>
          <p:cNvPr id="184325" name="Picture 5" descr="Coverbeeld_rwzi_leuven_snit_1"/>
          <p:cNvPicPr>
            <a:picLocks noChangeAspect="1" noChangeArrowheads="1"/>
          </p:cNvPicPr>
          <p:nvPr/>
        </p:nvPicPr>
        <p:blipFill>
          <a:blip r:embed="rId4" cstate="print"/>
          <a:srcRect/>
          <a:stretch>
            <a:fillRect/>
          </a:stretch>
        </p:blipFill>
        <p:spPr bwMode="auto">
          <a:xfrm>
            <a:off x="5008563" y="3190875"/>
            <a:ext cx="3641725" cy="27273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p:cNvSpPr>
            <a:spLocks noGrp="1"/>
          </p:cNvSpPr>
          <p:nvPr>
            <p:ph type="ftr" sz="quarter" idx="11"/>
          </p:nvPr>
        </p:nvSpPr>
        <p:spPr>
          <a:xfrm>
            <a:off x="460375" y="6622038"/>
            <a:ext cx="8229600" cy="235962"/>
          </a:xfrm>
        </p:spPr>
        <p:txBody>
          <a:bodyPr/>
          <a:lstStyle/>
          <a:p>
            <a:r>
              <a:rPr lang="nl-BE" dirty="0"/>
              <a:t>© Aquafin NV 203</a:t>
            </a:r>
            <a:endParaRPr lang="en-GB" dirty="0"/>
          </a:p>
        </p:txBody>
      </p:sp>
      <p:sp>
        <p:nvSpPr>
          <p:cNvPr id="139266" name="Rectangle 2"/>
          <p:cNvSpPr>
            <a:spLocks noGrp="1" noChangeArrowheads="1"/>
          </p:cNvSpPr>
          <p:nvPr>
            <p:ph type="title"/>
          </p:nvPr>
        </p:nvSpPr>
        <p:spPr/>
        <p:txBody>
          <a:bodyPr/>
          <a:lstStyle/>
          <a:p>
            <a:r>
              <a:rPr lang="nl-BE" dirty="0"/>
              <a:t>Beschrijving van het rioleringsproject</a:t>
            </a:r>
            <a:endParaRPr lang="nl-NL" dirty="0"/>
          </a:p>
        </p:txBody>
      </p:sp>
      <p:sp>
        <p:nvSpPr>
          <p:cNvPr id="139267" name="Rectangle 3"/>
          <p:cNvSpPr>
            <a:spLocks noGrp="1" noChangeArrowheads="1"/>
          </p:cNvSpPr>
          <p:nvPr>
            <p:ph type="body" idx="1"/>
          </p:nvPr>
        </p:nvSpPr>
        <p:spPr/>
        <p:txBody>
          <a:bodyPr/>
          <a:lstStyle/>
          <a:p>
            <a:endParaRPr lang="nl-NL" dirty="0">
              <a:solidFill>
                <a:srgbClr val="FF0000"/>
              </a:solidFill>
            </a:endParaRPr>
          </a:p>
          <a:p>
            <a:pPr>
              <a:buFontTx/>
              <a:buChar char="•"/>
            </a:pPr>
            <a:r>
              <a:rPr lang="nl-NL" dirty="0">
                <a:solidFill>
                  <a:schemeClr val="tx1"/>
                </a:solidFill>
                <a:latin typeface="Arial" charset="0"/>
              </a:rPr>
              <a:t>  Opdrachtgevers</a:t>
            </a:r>
          </a:p>
          <a:p>
            <a:pPr lvl="1">
              <a:buClr>
                <a:schemeClr val="folHlink"/>
              </a:buClr>
            </a:pPr>
            <a:r>
              <a:rPr lang="nl-NL" sz="2000" dirty="0"/>
              <a:t>Gemeente Kuurne</a:t>
            </a:r>
          </a:p>
          <a:p>
            <a:pPr marL="190500" lvl="1" indent="0">
              <a:buClr>
                <a:schemeClr val="folHlink"/>
              </a:buClr>
              <a:buNone/>
            </a:pPr>
            <a:endParaRPr lang="nl-NL" sz="2000" dirty="0"/>
          </a:p>
          <a:p>
            <a:pPr>
              <a:buFontTx/>
              <a:buChar char="•"/>
            </a:pPr>
            <a:r>
              <a:rPr lang="nl-NL" dirty="0">
                <a:solidFill>
                  <a:schemeClr val="tx1"/>
                </a:solidFill>
                <a:latin typeface="Arial" charset="0"/>
              </a:rPr>
              <a:t>  Studiebureau</a:t>
            </a:r>
          </a:p>
          <a:p>
            <a:pPr lvl="1">
              <a:buClr>
                <a:schemeClr val="folHlink"/>
              </a:buClr>
            </a:pPr>
            <a:r>
              <a:rPr lang="nl-NL" sz="2000" dirty="0"/>
              <a:t>Cnockaert -Wervik</a:t>
            </a:r>
          </a:p>
          <a:p>
            <a:pPr marL="190500" lvl="1" indent="0">
              <a:buClr>
                <a:schemeClr val="folHlink"/>
              </a:buClr>
              <a:buNone/>
            </a:pPr>
            <a:endParaRPr lang="nl-NL" sz="1600" dirty="0"/>
          </a:p>
          <a:p>
            <a:pPr>
              <a:buFontTx/>
              <a:buChar char="•"/>
            </a:pPr>
            <a:r>
              <a:rPr lang="nl-NL" dirty="0">
                <a:solidFill>
                  <a:schemeClr val="tx1"/>
                </a:solidFill>
                <a:latin typeface="Arial" charset="0"/>
              </a:rPr>
              <a:t> Aannemer</a:t>
            </a:r>
          </a:p>
          <a:p>
            <a:pPr lvl="1">
              <a:buClr>
                <a:srgbClr val="006600"/>
              </a:buClr>
            </a:pPr>
            <a:r>
              <a:rPr lang="nl-NL" sz="2000" dirty="0" err="1">
                <a:solidFill>
                  <a:schemeClr val="tx1"/>
                </a:solidFill>
                <a:latin typeface="Arial" charset="0"/>
              </a:rPr>
              <a:t>Vuylsteke</a:t>
            </a:r>
            <a:r>
              <a:rPr lang="nl-NL" sz="2000" dirty="0">
                <a:solidFill>
                  <a:schemeClr val="tx1"/>
                </a:solidFill>
                <a:latin typeface="Arial" charset="0"/>
              </a:rPr>
              <a:t> -Meulebeke</a:t>
            </a:r>
          </a:p>
        </p:txBody>
      </p:sp>
      <p:pic>
        <p:nvPicPr>
          <p:cNvPr id="139269" name="Picture 5" descr="AquafinMetingenSchilde6_JL_2005_kl"/>
          <p:cNvPicPr>
            <a:picLocks noChangeAspect="1" noChangeArrowheads="1"/>
          </p:cNvPicPr>
          <p:nvPr/>
        </p:nvPicPr>
        <p:blipFill>
          <a:blip r:embed="rId2" cstate="print"/>
          <a:srcRect/>
          <a:stretch>
            <a:fillRect/>
          </a:stretch>
        </p:blipFill>
        <p:spPr bwMode="auto">
          <a:xfrm>
            <a:off x="3610405" y="2674938"/>
            <a:ext cx="5533595" cy="38782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Tracé van het project</a:t>
            </a:r>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32ADA4-9BAE-49C5-80F3-F1C08C7F7795}" type="slidenum">
              <a:rPr lang="en-GB" smtClean="0"/>
              <a:pPr/>
              <a:t>4</a:t>
            </a:fld>
            <a:endParaRPr lang="en-GB"/>
          </a:p>
        </p:txBody>
      </p:sp>
      <p:sp>
        <p:nvSpPr>
          <p:cNvPr id="5" name="Tijdelijke aanduiding voor voettekst 4"/>
          <p:cNvSpPr>
            <a:spLocks noGrp="1"/>
          </p:cNvSpPr>
          <p:nvPr>
            <p:ph type="ftr" sz="quarter" idx="11"/>
          </p:nvPr>
        </p:nvSpPr>
        <p:spPr>
          <a:xfrm>
            <a:off x="457200" y="6627813"/>
            <a:ext cx="8229600" cy="235962"/>
          </a:xfrm>
        </p:spPr>
        <p:txBody>
          <a:bodyPr/>
          <a:lstStyle/>
          <a:p>
            <a:r>
              <a:rPr lang="nl-BE" dirty="0"/>
              <a:t>© Aquafin NV 2023</a:t>
            </a:r>
            <a:endParaRPr lang="en-GB" dirty="0"/>
          </a:p>
        </p:txBody>
      </p:sp>
    </p:spTree>
    <p:extLst>
      <p:ext uri="{BB962C8B-B14F-4D97-AF65-F5344CB8AC3E}">
        <p14:creationId xmlns:p14="http://schemas.microsoft.com/office/powerpoint/2010/main" val="11103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a:xfrm>
            <a:off x="457200" y="6627813"/>
            <a:ext cx="8229600" cy="379591"/>
          </a:xfrm>
        </p:spPr>
        <p:txBody>
          <a:bodyPr/>
          <a:lstStyle/>
          <a:p>
            <a:r>
              <a:rPr lang="nl-BE" dirty="0"/>
              <a:t>© Aquafin NV 2023</a:t>
            </a:r>
          </a:p>
          <a:p>
            <a:endParaRPr lang="en-GB" dirty="0"/>
          </a:p>
        </p:txBody>
      </p:sp>
      <p:sp>
        <p:nvSpPr>
          <p:cNvPr id="66573" name="Rectangle 13"/>
          <p:cNvSpPr>
            <a:spLocks noGrp="1" noChangeArrowheads="1"/>
          </p:cNvSpPr>
          <p:nvPr>
            <p:ph type="title"/>
          </p:nvPr>
        </p:nvSpPr>
        <p:spPr/>
        <p:txBody>
          <a:bodyPr/>
          <a:lstStyle/>
          <a:p>
            <a:r>
              <a:rPr lang="en-GB" dirty="0"/>
              <a:t>Beschrijving van het rioleringsproject</a:t>
            </a:r>
          </a:p>
        </p:txBody>
      </p:sp>
      <p:sp>
        <p:nvSpPr>
          <p:cNvPr id="66574" name="Rectangle 14"/>
          <p:cNvSpPr>
            <a:spLocks noGrp="1" noChangeArrowheads="1"/>
          </p:cNvSpPr>
          <p:nvPr>
            <p:ph type="body" sz="half" idx="1"/>
          </p:nvPr>
        </p:nvSpPr>
        <p:spPr>
          <a:xfrm>
            <a:off x="415925" y="1374775"/>
            <a:ext cx="8167243" cy="5253038"/>
          </a:xfrm>
        </p:spPr>
        <p:txBody>
          <a:bodyPr/>
          <a:lstStyle/>
          <a:p>
            <a:r>
              <a:rPr lang="nl-BE" dirty="0"/>
              <a:t>Doel</a:t>
            </a:r>
            <a:endParaRPr lang="nl-NL" dirty="0">
              <a:solidFill>
                <a:schemeClr val="tx1"/>
              </a:solidFill>
              <a:latin typeface="Arial" charset="0"/>
            </a:endParaRPr>
          </a:p>
          <a:p>
            <a:endParaRPr lang="nl-NL" sz="800" dirty="0">
              <a:solidFill>
                <a:schemeClr val="tx1"/>
              </a:solidFill>
              <a:latin typeface="Arial" charset="0"/>
            </a:endParaRPr>
          </a:p>
          <a:p>
            <a:pPr lvl="1">
              <a:buClr>
                <a:schemeClr val="folHlink"/>
              </a:buClr>
            </a:pPr>
            <a:r>
              <a:rPr lang="nl-NL" sz="1600" dirty="0"/>
              <a:t>Vandaag komt het water gemengd toe aan de collector langsheen de Leie. Als het droog weer is loopt alles zoals het hoort naar de waterzuivering, maar </a:t>
            </a:r>
            <a:r>
              <a:rPr lang="nl-NL" sz="1600" dirty="0" err="1"/>
              <a:t>vanzodra</a:t>
            </a:r>
            <a:r>
              <a:rPr lang="nl-NL" sz="1600" dirty="0"/>
              <a:t> het een beetje regent kan RWZI niet volgen en stort het gemengd water over in waterlopen. </a:t>
            </a:r>
          </a:p>
          <a:p>
            <a:pPr lvl="1">
              <a:buClr>
                <a:schemeClr val="folHlink"/>
              </a:buClr>
            </a:pPr>
            <a:r>
              <a:rPr lang="nl-NL" sz="1600" dirty="0"/>
              <a:t>Door dit project wordt regenwater na buffering geloosd op de Leie en komt het niet meer op de RWZI waardoor deze performanter wordt.</a:t>
            </a:r>
          </a:p>
          <a:p>
            <a:pPr lvl="1">
              <a:buClr>
                <a:schemeClr val="folHlink"/>
              </a:buClr>
            </a:pPr>
            <a:endParaRPr lang="nl-NL" sz="1600" dirty="0"/>
          </a:p>
          <a:p>
            <a:pPr marL="190500" lvl="1" indent="0">
              <a:buClr>
                <a:schemeClr val="folHlink"/>
              </a:buClr>
              <a:buNone/>
            </a:pPr>
            <a:endParaRPr lang="nl-NL" sz="1600" dirty="0"/>
          </a:p>
          <a:p>
            <a:r>
              <a:rPr lang="nl-NL" sz="1600" dirty="0">
                <a:solidFill>
                  <a:schemeClr val="tx1"/>
                </a:solidFill>
                <a:latin typeface="Arial" charset="0"/>
              </a:rPr>
              <a:t>                                                   </a:t>
            </a:r>
          </a:p>
          <a:p>
            <a:endParaRPr lang="nl-NL" sz="1600" dirty="0">
              <a:solidFill>
                <a:schemeClr val="tx1"/>
              </a:solidFill>
              <a:latin typeface="Arial" charset="0"/>
            </a:endParaRPr>
          </a:p>
          <a:p>
            <a:endParaRPr lang="nl-NL" sz="1600" dirty="0"/>
          </a:p>
          <a:p>
            <a:pPr lvl="1">
              <a:buClr>
                <a:schemeClr val="folHlink"/>
              </a:buClr>
              <a:buNone/>
            </a:pPr>
            <a:r>
              <a:rPr lang="nl-NL" sz="16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a:xfrm>
            <a:off x="457200" y="6627813"/>
            <a:ext cx="8229600" cy="379591"/>
          </a:xfrm>
        </p:spPr>
        <p:txBody>
          <a:bodyPr/>
          <a:lstStyle/>
          <a:p>
            <a:r>
              <a:rPr lang="nl-BE" dirty="0"/>
              <a:t>© Aquafin NV 2023</a:t>
            </a:r>
          </a:p>
          <a:p>
            <a:endParaRPr lang="en-GB" dirty="0"/>
          </a:p>
        </p:txBody>
      </p:sp>
      <p:sp>
        <p:nvSpPr>
          <p:cNvPr id="66573" name="Rectangle 13"/>
          <p:cNvSpPr>
            <a:spLocks noGrp="1" noChangeArrowheads="1"/>
          </p:cNvSpPr>
          <p:nvPr>
            <p:ph type="title"/>
          </p:nvPr>
        </p:nvSpPr>
        <p:spPr/>
        <p:txBody>
          <a:bodyPr/>
          <a:lstStyle/>
          <a:p>
            <a:r>
              <a:rPr lang="en-GB" dirty="0"/>
              <a:t>Beschrijving van het rioleringsproject</a:t>
            </a:r>
          </a:p>
        </p:txBody>
      </p:sp>
      <p:sp>
        <p:nvSpPr>
          <p:cNvPr id="66574" name="Rectangle 14"/>
          <p:cNvSpPr>
            <a:spLocks noGrp="1" noChangeArrowheads="1"/>
          </p:cNvSpPr>
          <p:nvPr>
            <p:ph type="body" sz="half" idx="1"/>
          </p:nvPr>
        </p:nvSpPr>
        <p:spPr>
          <a:xfrm>
            <a:off x="398227" y="1374775"/>
            <a:ext cx="8167243" cy="5253038"/>
          </a:xfrm>
        </p:spPr>
        <p:txBody>
          <a:bodyPr/>
          <a:lstStyle/>
          <a:p>
            <a:endParaRPr lang="nl-NL" dirty="0">
              <a:solidFill>
                <a:schemeClr val="tx1"/>
              </a:solidFill>
              <a:latin typeface="Arial" charset="0"/>
            </a:endParaRPr>
          </a:p>
          <a:p>
            <a:endParaRPr lang="nl-NL" sz="800" dirty="0">
              <a:solidFill>
                <a:schemeClr val="tx1"/>
              </a:solidFill>
              <a:latin typeface="Arial" charset="0"/>
            </a:endParaRPr>
          </a:p>
          <a:p>
            <a:pPr marL="190500" lvl="1" indent="0">
              <a:buClr>
                <a:schemeClr val="folHlink"/>
              </a:buClr>
              <a:buNone/>
            </a:pPr>
            <a:r>
              <a:rPr lang="nl-NL" sz="1600" dirty="0"/>
              <a:t>Nog drie grote fasen. </a:t>
            </a:r>
          </a:p>
          <a:p>
            <a:pPr marL="190500" lvl="1" indent="0">
              <a:buClr>
                <a:schemeClr val="folHlink"/>
              </a:buClr>
              <a:buNone/>
            </a:pPr>
            <a:endParaRPr lang="nl-NL" sz="1600" dirty="0"/>
          </a:p>
          <a:p>
            <a:pPr marL="190500" lvl="1" indent="0">
              <a:buClr>
                <a:schemeClr val="folHlink"/>
              </a:buClr>
              <a:buNone/>
            </a:pPr>
            <a:r>
              <a:rPr lang="nl-NL" sz="1600" dirty="0"/>
              <a:t>A: Huidige fase, Doorenstraat en </a:t>
            </a:r>
            <a:r>
              <a:rPr lang="nl-NL" sz="1600" dirty="0" err="1"/>
              <a:t>Harelbeeksestraat</a:t>
            </a:r>
            <a:r>
              <a:rPr lang="nl-NL" sz="1600" dirty="0"/>
              <a:t> (</a:t>
            </a:r>
            <a:r>
              <a:rPr lang="nl-NL" sz="1600" dirty="0" err="1"/>
              <a:t>incl</a:t>
            </a:r>
            <a:r>
              <a:rPr lang="nl-NL" sz="1600" dirty="0"/>
              <a:t> Kruispunt Albertstraat)</a:t>
            </a:r>
          </a:p>
          <a:p>
            <a:pPr marL="190500" lvl="1" indent="0">
              <a:buClr>
                <a:schemeClr val="folHlink"/>
              </a:buClr>
              <a:buNone/>
            </a:pPr>
            <a:r>
              <a:rPr lang="nl-NL" sz="1600" dirty="0"/>
              <a:t>B: Albertstraat tussen Kerkstraat en 12</a:t>
            </a:r>
            <a:r>
              <a:rPr lang="nl-NL" sz="1600" baseline="30000" dirty="0"/>
              <a:t>e</a:t>
            </a:r>
            <a:r>
              <a:rPr lang="nl-NL" sz="1600" dirty="0"/>
              <a:t> Liniestraat</a:t>
            </a:r>
          </a:p>
          <a:p>
            <a:pPr marL="190500" lvl="1" indent="0">
              <a:buClr>
                <a:schemeClr val="folHlink"/>
              </a:buClr>
              <a:buNone/>
            </a:pPr>
            <a:r>
              <a:rPr lang="nl-NL" sz="1600" dirty="0"/>
              <a:t>C: Albertstraat tussen 12</a:t>
            </a:r>
            <a:r>
              <a:rPr lang="nl-NL" sz="1600" baseline="30000" dirty="0"/>
              <a:t>e</a:t>
            </a:r>
            <a:r>
              <a:rPr lang="nl-NL" sz="1600" dirty="0"/>
              <a:t> Liniestraat en </a:t>
            </a:r>
            <a:r>
              <a:rPr lang="nl-NL" sz="1600" dirty="0" err="1"/>
              <a:t>Harelbeeksestraat</a:t>
            </a:r>
            <a:r>
              <a:rPr lang="nl-NL" sz="1600" dirty="0"/>
              <a:t>.</a:t>
            </a:r>
          </a:p>
          <a:p>
            <a:pPr marL="190500" lvl="1" indent="0">
              <a:buClr>
                <a:schemeClr val="folHlink"/>
              </a:buClr>
              <a:buNone/>
            </a:pPr>
            <a:endParaRPr lang="nl-NL" sz="1600" dirty="0"/>
          </a:p>
          <a:p>
            <a:pPr marL="190500" lvl="1" indent="0">
              <a:buClr>
                <a:schemeClr val="folHlink"/>
              </a:buClr>
              <a:buNone/>
            </a:pPr>
            <a:r>
              <a:rPr lang="nl-NL" sz="1600" dirty="0"/>
              <a:t>Uitdagingen:</a:t>
            </a:r>
          </a:p>
          <a:p>
            <a:pPr marL="190500" lvl="1" indent="0">
              <a:buClr>
                <a:schemeClr val="folHlink"/>
              </a:buClr>
              <a:buNone/>
            </a:pPr>
            <a:endParaRPr lang="nl-NL" sz="1600" dirty="0"/>
          </a:p>
          <a:p>
            <a:pPr marL="190500" lvl="1" indent="0">
              <a:buClr>
                <a:schemeClr val="folHlink"/>
              </a:buClr>
              <a:buNone/>
            </a:pPr>
            <a:r>
              <a:rPr lang="nl-NL" sz="1600" dirty="0"/>
              <a:t>-) stabiliteit =&gt; extra en diepere ondergrondse beschoeiingen die tijd vergden</a:t>
            </a:r>
          </a:p>
          <a:p>
            <a:pPr marL="190500" lvl="1" indent="0">
              <a:buClr>
                <a:schemeClr val="folHlink"/>
              </a:buClr>
              <a:buNone/>
            </a:pPr>
            <a:r>
              <a:rPr lang="nl-NL" sz="1600" dirty="0"/>
              <a:t>-) grondwaterproblematiek  : hoeveelheid en kwaliteit (wijzigende wetgeving)</a:t>
            </a:r>
          </a:p>
          <a:p>
            <a:pPr marL="190500" lvl="1" indent="0">
              <a:buClr>
                <a:schemeClr val="folHlink"/>
              </a:buClr>
              <a:buNone/>
            </a:pPr>
            <a:r>
              <a:rPr lang="nl-NL" sz="1600" dirty="0"/>
              <a:t>-) bodem :  afvoer vervuilde bodem (wetgeving </a:t>
            </a:r>
            <a:r>
              <a:rPr lang="nl-NL" sz="1600" dirty="0">
                <a:sym typeface="Wingdings" panose="05000000000000000000" pitchFamily="2" charset="2"/>
              </a:rPr>
              <a:t> kosten) + wijzigende wetgeving) </a:t>
            </a:r>
          </a:p>
          <a:p>
            <a:pPr marL="190500" lvl="1" indent="0">
              <a:buClr>
                <a:schemeClr val="folHlink"/>
              </a:buClr>
              <a:buNone/>
            </a:pPr>
            <a:r>
              <a:rPr lang="nl-NL" sz="1600" dirty="0">
                <a:sym typeface="Wingdings" panose="05000000000000000000" pitchFamily="2" charset="2"/>
              </a:rPr>
              <a:t>-) timing : door bovenstaande zaken is deze wat uitgelopen. =&gt; hoe inkorten?</a:t>
            </a:r>
          </a:p>
          <a:p>
            <a:pPr marL="190500" lvl="1" indent="0">
              <a:buClr>
                <a:schemeClr val="folHlink"/>
              </a:buClr>
              <a:buNone/>
            </a:pPr>
            <a:r>
              <a:rPr lang="nl-NL" sz="1600" dirty="0">
                <a:sym typeface="Wingdings" panose="05000000000000000000" pitchFamily="2" charset="2"/>
              </a:rPr>
              <a:t>-) weeromstandigheden</a:t>
            </a:r>
          </a:p>
          <a:p>
            <a:pPr marL="190500" lvl="1" indent="0">
              <a:buClr>
                <a:schemeClr val="folHlink"/>
              </a:buClr>
              <a:buNone/>
            </a:pPr>
            <a:r>
              <a:rPr lang="nl-NL" sz="1600" dirty="0">
                <a:sym typeface="Wingdings" panose="05000000000000000000" pitchFamily="2" charset="2"/>
              </a:rPr>
              <a:t>-) onvoorziene omstandigheden. </a:t>
            </a:r>
          </a:p>
          <a:p>
            <a:pPr marL="190500" lvl="1" indent="0">
              <a:buClr>
                <a:schemeClr val="folHlink"/>
              </a:buClr>
              <a:buNone/>
            </a:pPr>
            <a:r>
              <a:rPr lang="nl-NL" sz="1600" dirty="0"/>
              <a:t>	</a:t>
            </a:r>
          </a:p>
          <a:p>
            <a:pPr lvl="1">
              <a:buClr>
                <a:schemeClr val="folHlink"/>
              </a:buClr>
              <a:buNone/>
            </a:pPr>
            <a:r>
              <a:rPr lang="nl-NL" sz="1600" dirty="0"/>
              <a:t> </a:t>
            </a:r>
          </a:p>
        </p:txBody>
      </p:sp>
    </p:spTree>
    <p:extLst>
      <p:ext uri="{BB962C8B-B14F-4D97-AF65-F5344CB8AC3E}">
        <p14:creationId xmlns:p14="http://schemas.microsoft.com/office/powerpoint/2010/main" val="349906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a:xfrm>
            <a:off x="457200" y="6627813"/>
            <a:ext cx="8229600" cy="379591"/>
          </a:xfrm>
        </p:spPr>
        <p:txBody>
          <a:bodyPr/>
          <a:lstStyle/>
          <a:p>
            <a:r>
              <a:rPr lang="nl-BE" dirty="0"/>
              <a:t>© Aquafin NV 2023</a:t>
            </a:r>
          </a:p>
          <a:p>
            <a:endParaRPr lang="en-GB" dirty="0"/>
          </a:p>
        </p:txBody>
      </p:sp>
      <p:sp>
        <p:nvSpPr>
          <p:cNvPr id="66573" name="Rectangle 13"/>
          <p:cNvSpPr>
            <a:spLocks noGrp="1" noChangeArrowheads="1"/>
          </p:cNvSpPr>
          <p:nvPr>
            <p:ph type="title"/>
          </p:nvPr>
        </p:nvSpPr>
        <p:spPr/>
        <p:txBody>
          <a:bodyPr/>
          <a:lstStyle/>
          <a:p>
            <a:r>
              <a:rPr lang="en-GB" dirty="0"/>
              <a:t>Beschrijving van het rioleringsproject</a:t>
            </a:r>
          </a:p>
        </p:txBody>
      </p:sp>
      <p:sp>
        <p:nvSpPr>
          <p:cNvPr id="66574" name="Rectangle 14"/>
          <p:cNvSpPr>
            <a:spLocks noGrp="1" noChangeArrowheads="1"/>
          </p:cNvSpPr>
          <p:nvPr>
            <p:ph type="body" sz="half" idx="1"/>
          </p:nvPr>
        </p:nvSpPr>
        <p:spPr>
          <a:xfrm>
            <a:off x="415925" y="1374775"/>
            <a:ext cx="8167243" cy="5253038"/>
          </a:xfrm>
        </p:spPr>
        <p:txBody>
          <a:bodyPr/>
          <a:lstStyle/>
          <a:p>
            <a:pPr lvl="1">
              <a:buClr>
                <a:schemeClr val="folHlink"/>
              </a:buClr>
            </a:pPr>
            <a:endParaRPr lang="nl-NL" sz="1600" dirty="0"/>
          </a:p>
          <a:p>
            <a:pPr lvl="1">
              <a:buClr>
                <a:schemeClr val="folHlink"/>
              </a:buClr>
            </a:pPr>
            <a:r>
              <a:rPr lang="nl-NL" sz="1600" dirty="0"/>
              <a:t>Timing kan ingekort worden =&gt; meerdere fasen tegelijk werken.</a:t>
            </a:r>
          </a:p>
          <a:p>
            <a:pPr lvl="1">
              <a:buClr>
                <a:schemeClr val="folHlink"/>
              </a:buClr>
            </a:pPr>
            <a:r>
              <a:rPr lang="nl-NL" sz="1600" dirty="0"/>
              <a:t>Naast rioleringswerken en aanleg nieuwe weg ook Warmtenet en doorvoer Watergroep.</a:t>
            </a:r>
          </a:p>
          <a:p>
            <a:pPr lvl="1">
              <a:buClr>
                <a:schemeClr val="folHlink"/>
              </a:buClr>
            </a:pPr>
            <a:r>
              <a:rPr lang="nl-NL" sz="1600" dirty="0"/>
              <a:t>Na elke rioleringsfase heeft Fluvius en De watergroep telkens 6 à 8 weken werk</a:t>
            </a:r>
          </a:p>
          <a:p>
            <a:pPr lvl="2">
              <a:buClr>
                <a:schemeClr val="folHlink"/>
              </a:buClr>
            </a:pPr>
            <a:r>
              <a:rPr lang="nl-NL" sz="1400" dirty="0"/>
              <a:t>=&gt; langere hinder op de werf</a:t>
            </a:r>
          </a:p>
          <a:p>
            <a:pPr lvl="2">
              <a:buClr>
                <a:schemeClr val="folHlink"/>
              </a:buClr>
            </a:pPr>
            <a:r>
              <a:rPr lang="nl-NL" sz="1400" dirty="0"/>
              <a:t>=&gt; laswerken Fluvius zijn zeer specifiek. Planning opgemaakt zodat Fluvius in alle fasen kan doorwerken.</a:t>
            </a:r>
          </a:p>
          <a:p>
            <a:pPr lvl="2">
              <a:buClr>
                <a:schemeClr val="folHlink"/>
              </a:buClr>
            </a:pPr>
            <a:endParaRPr lang="nl-NL" sz="1400" dirty="0"/>
          </a:p>
          <a:p>
            <a:pPr marL="190500" lvl="1" indent="0">
              <a:buClr>
                <a:schemeClr val="folHlink"/>
              </a:buClr>
              <a:buNone/>
            </a:pPr>
            <a:r>
              <a:rPr lang="nl-NL" sz="1400" dirty="0"/>
              <a:t>Daarom start </a:t>
            </a:r>
            <a:r>
              <a:rPr lang="nl-NL" sz="1400" dirty="0" err="1"/>
              <a:t>rioleringwerken</a:t>
            </a:r>
            <a:r>
              <a:rPr lang="nl-NL" sz="1400" dirty="0"/>
              <a:t> in fase B eerder zodat werken van Fluvius kunnen doorgaan zonder tijdsverlies voor rioleringswerken.</a:t>
            </a:r>
          </a:p>
          <a:p>
            <a:pPr marL="190500" lvl="1" indent="0">
              <a:buClr>
                <a:schemeClr val="folHlink"/>
              </a:buClr>
              <a:buNone/>
            </a:pPr>
            <a:endParaRPr lang="nl-NL" sz="1400" dirty="0"/>
          </a:p>
          <a:p>
            <a:pPr marL="190500" lvl="1" indent="0">
              <a:buClr>
                <a:schemeClr val="folHlink"/>
              </a:buClr>
              <a:buNone/>
            </a:pPr>
            <a:r>
              <a:rPr lang="nl-NL" sz="1400" dirty="0"/>
              <a:t>Afwerkfase rijweg, kan pas na de werken van het warmtenet.</a:t>
            </a:r>
            <a:endParaRPr lang="nl-NL" sz="1600" dirty="0"/>
          </a:p>
          <a:p>
            <a:r>
              <a:rPr lang="nl-NL" sz="1600" dirty="0">
                <a:solidFill>
                  <a:schemeClr val="tx1"/>
                </a:solidFill>
                <a:latin typeface="Arial" charset="0"/>
              </a:rPr>
              <a:t>                                                   </a:t>
            </a:r>
          </a:p>
          <a:p>
            <a:endParaRPr lang="nl-NL" sz="1600" dirty="0">
              <a:solidFill>
                <a:schemeClr val="tx1"/>
              </a:solidFill>
              <a:latin typeface="Arial" charset="0"/>
            </a:endParaRPr>
          </a:p>
          <a:p>
            <a:endParaRPr lang="nl-NL" sz="1600" dirty="0"/>
          </a:p>
          <a:p>
            <a:pPr lvl="1">
              <a:buClr>
                <a:schemeClr val="folHlink"/>
              </a:buClr>
              <a:buNone/>
            </a:pPr>
            <a:r>
              <a:rPr lang="nl-NL" sz="1600" dirty="0"/>
              <a:t> </a:t>
            </a:r>
          </a:p>
        </p:txBody>
      </p:sp>
    </p:spTree>
    <p:extLst>
      <p:ext uri="{BB962C8B-B14F-4D97-AF65-F5344CB8AC3E}">
        <p14:creationId xmlns:p14="http://schemas.microsoft.com/office/powerpoint/2010/main" val="8090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B947A-90CB-DF2E-98E7-FAB9D0F3CACA}"/>
              </a:ext>
            </a:extLst>
          </p:cNvPr>
          <p:cNvSpPr>
            <a:spLocks noGrp="1"/>
          </p:cNvSpPr>
          <p:nvPr>
            <p:ph type="title"/>
          </p:nvPr>
        </p:nvSpPr>
        <p:spPr/>
        <p:txBody>
          <a:bodyPr/>
          <a:lstStyle/>
          <a:p>
            <a:r>
              <a:rPr lang="nl-BE" dirty="0"/>
              <a:t>Planning</a:t>
            </a:r>
          </a:p>
        </p:txBody>
      </p:sp>
      <p:sp>
        <p:nvSpPr>
          <p:cNvPr id="3" name="Tijdelijke aanduiding voor tekst 2">
            <a:extLst>
              <a:ext uri="{FF2B5EF4-FFF2-40B4-BE49-F238E27FC236}">
                <a16:creationId xmlns:a16="http://schemas.microsoft.com/office/drawing/2014/main" id="{31F20324-D765-0637-CDD7-56E078A89C35}"/>
              </a:ext>
            </a:extLst>
          </p:cNvPr>
          <p:cNvSpPr>
            <a:spLocks noGrp="1"/>
          </p:cNvSpPr>
          <p:nvPr>
            <p:ph type="body" sz="half" idx="1"/>
          </p:nvPr>
        </p:nvSpPr>
        <p:spPr>
          <a:xfrm>
            <a:off x="503238" y="1462088"/>
            <a:ext cx="8369392" cy="4870450"/>
          </a:xfrm>
        </p:spPr>
        <p:txBody>
          <a:bodyPr/>
          <a:lstStyle/>
          <a:p>
            <a:r>
              <a:rPr lang="nl-BE" dirty="0"/>
              <a:t>C</a:t>
            </a:r>
          </a:p>
        </p:txBody>
      </p:sp>
      <p:sp>
        <p:nvSpPr>
          <p:cNvPr id="5" name="Tijdelijke aanduiding voor dianummer 4">
            <a:extLst>
              <a:ext uri="{FF2B5EF4-FFF2-40B4-BE49-F238E27FC236}">
                <a16:creationId xmlns:a16="http://schemas.microsoft.com/office/drawing/2014/main" id="{13C9937A-6AEA-F079-B6E4-1CAE0561E5C9}"/>
              </a:ext>
            </a:extLst>
          </p:cNvPr>
          <p:cNvSpPr>
            <a:spLocks noGrp="1"/>
          </p:cNvSpPr>
          <p:nvPr>
            <p:ph type="sldNum" sz="quarter" idx="10"/>
          </p:nvPr>
        </p:nvSpPr>
        <p:spPr/>
        <p:txBody>
          <a:bodyPr/>
          <a:lstStyle/>
          <a:p>
            <a:fld id="{ADAC5722-D3A4-4FA7-B491-960B57CF6B00}" type="slidenum">
              <a:rPr lang="en-GB" smtClean="0"/>
              <a:pPr/>
              <a:t>8</a:t>
            </a:fld>
            <a:endParaRPr lang="en-GB"/>
          </a:p>
        </p:txBody>
      </p:sp>
      <p:sp>
        <p:nvSpPr>
          <p:cNvPr id="6" name="Tijdelijke aanduiding voor voettekst 5">
            <a:extLst>
              <a:ext uri="{FF2B5EF4-FFF2-40B4-BE49-F238E27FC236}">
                <a16:creationId xmlns:a16="http://schemas.microsoft.com/office/drawing/2014/main" id="{B3C49EF0-8254-40F2-9EC2-04D01406DBB0}"/>
              </a:ext>
            </a:extLst>
          </p:cNvPr>
          <p:cNvSpPr>
            <a:spLocks noGrp="1"/>
          </p:cNvSpPr>
          <p:nvPr>
            <p:ph type="ftr" sz="quarter" idx="11"/>
          </p:nvPr>
        </p:nvSpPr>
        <p:spPr>
          <a:xfrm>
            <a:off x="457200" y="6627813"/>
            <a:ext cx="8229600" cy="235962"/>
          </a:xfrm>
        </p:spPr>
        <p:txBody>
          <a:bodyPr/>
          <a:lstStyle/>
          <a:p>
            <a:r>
              <a:rPr lang="nl-BE" dirty="0"/>
              <a:t>© Aquafin NV 2023</a:t>
            </a:r>
            <a:endParaRPr lang="en-GB" dirty="0"/>
          </a:p>
        </p:txBody>
      </p:sp>
      <p:pic>
        <p:nvPicPr>
          <p:cNvPr id="10" name="Afbeelding 9">
            <a:extLst>
              <a:ext uri="{FF2B5EF4-FFF2-40B4-BE49-F238E27FC236}">
                <a16:creationId xmlns:a16="http://schemas.microsoft.com/office/drawing/2014/main" id="{22FF2A68-F34D-3513-A7AF-3D9D89A23C54}"/>
              </a:ext>
            </a:extLst>
          </p:cNvPr>
          <p:cNvPicPr>
            <a:picLocks noChangeAspect="1"/>
          </p:cNvPicPr>
          <p:nvPr/>
        </p:nvPicPr>
        <p:blipFill>
          <a:blip r:embed="rId2"/>
          <a:stretch>
            <a:fillRect/>
          </a:stretch>
        </p:blipFill>
        <p:spPr>
          <a:xfrm>
            <a:off x="503238" y="1230313"/>
            <a:ext cx="8446083" cy="3623044"/>
          </a:xfrm>
          <a:prstGeom prst="rect">
            <a:avLst/>
          </a:prstGeom>
        </p:spPr>
      </p:pic>
    </p:spTree>
    <p:extLst>
      <p:ext uri="{BB962C8B-B14F-4D97-AF65-F5344CB8AC3E}">
        <p14:creationId xmlns:p14="http://schemas.microsoft.com/office/powerpoint/2010/main" val="293481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endParaRPr lang="en-GB" dirty="0"/>
          </a:p>
        </p:txBody>
      </p:sp>
      <p:sp>
        <p:nvSpPr>
          <p:cNvPr id="5" name="Tijdelijke aanduiding voor voettekst 4"/>
          <p:cNvSpPr>
            <a:spLocks noGrp="1"/>
          </p:cNvSpPr>
          <p:nvPr>
            <p:ph type="ftr" sz="quarter" idx="11"/>
          </p:nvPr>
        </p:nvSpPr>
        <p:spPr>
          <a:xfrm>
            <a:off x="481806" y="6608257"/>
            <a:ext cx="8229600" cy="235962"/>
          </a:xfrm>
        </p:spPr>
        <p:txBody>
          <a:bodyPr/>
          <a:lstStyle/>
          <a:p>
            <a:r>
              <a:rPr lang="nl-BE" dirty="0"/>
              <a:t>© Aquafin NV 2023</a:t>
            </a:r>
            <a:endParaRPr lang="en-GB" dirty="0"/>
          </a:p>
        </p:txBody>
      </p:sp>
      <p:sp>
        <p:nvSpPr>
          <p:cNvPr id="152578" name="Rectangle 2"/>
          <p:cNvSpPr>
            <a:spLocks noGrp="1" noChangeArrowheads="1"/>
          </p:cNvSpPr>
          <p:nvPr>
            <p:ph type="title"/>
          </p:nvPr>
        </p:nvSpPr>
        <p:spPr/>
        <p:txBody>
          <a:bodyPr/>
          <a:lstStyle/>
          <a:p>
            <a:r>
              <a:rPr lang="nl-BE" dirty="0"/>
              <a:t>Verloop van het project</a:t>
            </a:r>
            <a:endParaRPr lang="nl-NL" dirty="0"/>
          </a:p>
        </p:txBody>
      </p:sp>
      <p:sp>
        <p:nvSpPr>
          <p:cNvPr id="152579" name="Rectangle 3"/>
          <p:cNvSpPr>
            <a:spLocks noGrp="1" noChangeArrowheads="1"/>
          </p:cNvSpPr>
          <p:nvPr>
            <p:ph type="body" idx="1"/>
          </p:nvPr>
        </p:nvSpPr>
        <p:spPr/>
        <p:txBody>
          <a:bodyPr/>
          <a:lstStyle/>
          <a:p>
            <a:r>
              <a:rPr lang="nl-BE" sz="2400" dirty="0"/>
              <a:t>Bereikbaarheid tijdens de werken</a:t>
            </a:r>
            <a:endParaRPr lang="nl-BE" sz="2400" dirty="0">
              <a:solidFill>
                <a:srgbClr val="FF0000"/>
              </a:solidFill>
            </a:endParaRPr>
          </a:p>
          <a:p>
            <a:pPr>
              <a:buFontTx/>
              <a:buChar char="•"/>
            </a:pPr>
            <a:r>
              <a:rPr kumimoji="1" lang="nl-BE" sz="2400" dirty="0">
                <a:solidFill>
                  <a:schemeClr val="tx1"/>
                </a:solidFill>
                <a:latin typeface="Arial" charset="0"/>
                <a:sym typeface="Wingdings" pitchFamily="2" charset="2"/>
              </a:rPr>
              <a:t> </a:t>
            </a:r>
            <a:r>
              <a:rPr kumimoji="1" lang="nl-BE" sz="1800" b="1" dirty="0">
                <a:solidFill>
                  <a:schemeClr val="tx1"/>
                </a:solidFill>
                <a:latin typeface="Arial" charset="0"/>
                <a:sym typeface="Wingdings" pitchFamily="2" charset="2"/>
              </a:rPr>
              <a:t>Tijdens de rioleringswerken</a:t>
            </a:r>
          </a:p>
          <a:p>
            <a:pPr lvl="1"/>
            <a:r>
              <a:rPr kumimoji="1" lang="nl-NL" dirty="0"/>
              <a:t>Doorgaand verkeer per straat zal niet mogelijk zijn</a:t>
            </a:r>
          </a:p>
          <a:p>
            <a:pPr lvl="1">
              <a:buFontTx/>
              <a:buNone/>
            </a:pPr>
            <a:r>
              <a:rPr lang="nl-BE" sz="1200" b="1" dirty="0"/>
              <a:t>	</a:t>
            </a:r>
            <a:r>
              <a:rPr lang="nl-BE" sz="1600" b="1" dirty="0"/>
              <a:t>	</a:t>
            </a:r>
            <a:r>
              <a:rPr lang="nl-BE" sz="1600" dirty="0"/>
              <a:t>* Tijdens de duur van de werken</a:t>
            </a:r>
          </a:p>
          <a:p>
            <a:pPr lvl="1">
              <a:buFontTx/>
              <a:buNone/>
            </a:pPr>
            <a:r>
              <a:rPr lang="nl-BE" sz="1600" dirty="0"/>
              <a:t>		</a:t>
            </a:r>
          </a:p>
          <a:p>
            <a:pPr lvl="1"/>
            <a:r>
              <a:rPr kumimoji="1" lang="nl-BE" dirty="0"/>
              <a:t>Naargelang vordering van de werken</a:t>
            </a:r>
          </a:p>
          <a:p>
            <a:pPr lvl="1">
              <a:buFontTx/>
              <a:buNone/>
            </a:pPr>
            <a:r>
              <a:rPr lang="nl-BE" sz="1600" b="1" dirty="0"/>
              <a:t>		</a:t>
            </a:r>
            <a:r>
              <a:rPr lang="nl-BE" sz="1600" dirty="0"/>
              <a:t>* Plaatselijk verkeer mogelijk. </a:t>
            </a:r>
          </a:p>
          <a:p>
            <a:pPr lvl="1">
              <a:buFontTx/>
              <a:buNone/>
            </a:pPr>
            <a:r>
              <a:rPr lang="nl-BE" sz="1600" dirty="0"/>
              <a:t>   Deel dat reeds is aangelegd wordt voorzien van  een steenslagkoffer. Aannemer mag maximaal 50 à 100 meter opbreken voorafgaand aan plaatsen riolering</a:t>
            </a:r>
          </a:p>
          <a:p>
            <a:pPr lvl="1">
              <a:buFontTx/>
              <a:buNone/>
            </a:pPr>
            <a:r>
              <a:rPr lang="nl-BE" dirty="0"/>
              <a:t>		* goede afspraken op de werf te maken voor speciale leveringen of </a:t>
            </a:r>
            <a:r>
              <a:rPr lang="nl-BE" dirty="0" err="1"/>
              <a:t>bvb</a:t>
            </a:r>
            <a:r>
              <a:rPr lang="nl-BE" dirty="0"/>
              <a:t> verhuis.</a:t>
            </a:r>
          </a:p>
          <a:p>
            <a:pPr lvl="1">
              <a:buFontTx/>
              <a:buNone/>
            </a:pPr>
            <a:r>
              <a:rPr lang="nl-BE" sz="1600" dirty="0"/>
              <a:t>	Hier specifiek. Extra tussenperiode van 2 maanden tussen rioleringswerken en aanleg rijweg.</a:t>
            </a:r>
            <a:endParaRPr kumimoji="1" lang="nl-NL" sz="1600" dirty="0">
              <a:solidFill>
                <a:schemeClr val="tx1"/>
              </a:solidFill>
              <a:latin typeface="Arial" charset="0"/>
              <a:sym typeface="Wingdings" pitchFamily="2" charset="2"/>
            </a:endParaRPr>
          </a:p>
          <a:p>
            <a:r>
              <a:rPr kumimoji="1" lang="nl-NL" b="1" dirty="0">
                <a:solidFill>
                  <a:schemeClr val="tx1"/>
                </a:solidFill>
                <a:latin typeface="Arial" charset="0"/>
                <a:sym typeface="Wingdings" pitchFamily="2" charset="2"/>
              </a:rPr>
              <a:t> </a:t>
            </a:r>
            <a:r>
              <a:rPr kumimoji="1" lang="nl-NL" dirty="0">
                <a:solidFill>
                  <a:schemeClr val="tx1"/>
                </a:solidFill>
                <a:latin typeface="Arial" charset="0"/>
                <a:sym typeface="Wingdings" pitchFamily="2" charset="2"/>
              </a:rPr>
              <a:t>Fietsers en voetgangers! blijft werfzone. Enkel indien nodig en steeds opletten en oogcontact maken met machinisten en chauffeurs.</a:t>
            </a:r>
            <a:endParaRPr lang="nl-NL" dirty="0">
              <a:latin typeface="Arial" charset="0"/>
            </a:endParaRPr>
          </a:p>
        </p:txBody>
      </p:sp>
    </p:spTree>
  </p:cSld>
  <p:clrMapOvr>
    <a:masterClrMapping/>
  </p:clrMapOvr>
</p:sld>
</file>

<file path=ppt/theme/theme1.xml><?xml version="1.0" encoding="utf-8"?>
<a:theme xmlns:a="http://schemas.openxmlformats.org/drawingml/2006/main" name="AQF template_ppt_20051130 - rev 0.5">
  <a:themeElements>
    <a:clrScheme name="">
      <a:dk1>
        <a:srgbClr val="000000"/>
      </a:dk1>
      <a:lt1>
        <a:srgbClr val="FFFFFF"/>
      </a:lt1>
      <a:dk2>
        <a:srgbClr val="00B1EB"/>
      </a:dk2>
      <a:lt2>
        <a:srgbClr val="B2B2B2"/>
      </a:lt2>
      <a:accent1>
        <a:srgbClr val="00ABBD"/>
      </a:accent1>
      <a:accent2>
        <a:srgbClr val="006495"/>
      </a:accent2>
      <a:accent3>
        <a:srgbClr val="FFFFFF"/>
      </a:accent3>
      <a:accent4>
        <a:srgbClr val="000000"/>
      </a:accent4>
      <a:accent5>
        <a:srgbClr val="AAD2DB"/>
      </a:accent5>
      <a:accent6>
        <a:srgbClr val="005A87"/>
      </a:accent6>
      <a:hlink>
        <a:srgbClr val="BEBD31"/>
      </a:hlink>
      <a:folHlink>
        <a:srgbClr val="00552C"/>
      </a:folHlink>
    </a:clrScheme>
    <a:fontScheme name="AQF template_ppt_20051130 - rev 0.5">
      <a:majorFont>
        <a:latin typeface="Arial Black"/>
        <a:ea typeface="MS Gothic"/>
        <a:cs typeface=""/>
      </a:majorFont>
      <a:minorFont>
        <a:latin typeface="Arial Rounded MT Bold"/>
        <a:ea typeface="MS Gothic"/>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Arial" charset="0"/>
            <a:ea typeface="MS Gothic" pitchFamily="49" charset="-128"/>
          </a:defRPr>
        </a:defPPr>
      </a:lstStyle>
    </a:lnDef>
  </a:objectDefaults>
  <a:extraClrSchemeLst>
    <a:extraClrScheme>
      <a:clrScheme name="AQF template_ppt_20051130 - rev 0.5 1">
        <a:dk1>
          <a:srgbClr val="D68F00"/>
        </a:dk1>
        <a:lt1>
          <a:srgbClr val="FFFFFF"/>
        </a:lt1>
        <a:dk2>
          <a:srgbClr val="563D36"/>
        </a:dk2>
        <a:lt2>
          <a:srgbClr val="F1B579"/>
        </a:lt2>
        <a:accent1>
          <a:srgbClr val="FFD100"/>
        </a:accent1>
        <a:accent2>
          <a:srgbClr val="EBDCA5"/>
        </a:accent2>
        <a:accent3>
          <a:srgbClr val="B4AFAE"/>
        </a:accent3>
        <a:accent4>
          <a:srgbClr val="DADADA"/>
        </a:accent4>
        <a:accent5>
          <a:srgbClr val="FFE5AA"/>
        </a:accent5>
        <a:accent6>
          <a:srgbClr val="D5C795"/>
        </a:accent6>
        <a:hlink>
          <a:srgbClr val="FF7800"/>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quafin Slides">
  <a:themeElements>
    <a:clrScheme name="Aquafin">
      <a:dk1>
        <a:sysClr val="windowText" lastClr="000000"/>
      </a:dk1>
      <a:lt1>
        <a:sysClr val="window" lastClr="FFFFFF"/>
      </a:lt1>
      <a:dk2>
        <a:srgbClr val="004377"/>
      </a:dk2>
      <a:lt2>
        <a:srgbClr val="FFFFFF"/>
      </a:lt2>
      <a:accent1>
        <a:srgbClr val="006293"/>
      </a:accent1>
      <a:accent2>
        <a:srgbClr val="005226"/>
      </a:accent2>
      <a:accent3>
        <a:srgbClr val="F6A800"/>
      </a:accent3>
      <a:accent4>
        <a:srgbClr val="009EE0"/>
      </a:accent4>
      <a:accent5>
        <a:srgbClr val="C6BD00"/>
      </a:accent5>
      <a:accent6>
        <a:srgbClr val="527725"/>
      </a:accent6>
      <a:hlink>
        <a:srgbClr val="A5D2DF"/>
      </a:hlink>
      <a:folHlink>
        <a:srgbClr val="7526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5135</TotalTime>
  <Words>915</Words>
  <Application>Microsoft Office PowerPoint</Application>
  <PresentationFormat>Diavoorstelling (4:3)</PresentationFormat>
  <Paragraphs>113</Paragraphs>
  <Slides>12</Slides>
  <Notes>5</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12</vt:i4>
      </vt:variant>
    </vt:vector>
  </HeadingPairs>
  <TitlesOfParts>
    <vt:vector size="20" baseType="lpstr">
      <vt:lpstr>Arial</vt:lpstr>
      <vt:lpstr>Arial Black</vt:lpstr>
      <vt:lpstr>Arial Rounded MT Bold</vt:lpstr>
      <vt:lpstr>Calibri</vt:lpstr>
      <vt:lpstr>Courier New</vt:lpstr>
      <vt:lpstr>Times New Roman</vt:lpstr>
      <vt:lpstr>AQF template_ppt_20051130 - rev 0.5</vt:lpstr>
      <vt:lpstr>Aquafin Slides</vt:lpstr>
      <vt:lpstr>KUR3007 Riolering Albertstraat-Harelbeeksestraat en Doornstraat   </vt:lpstr>
      <vt:lpstr>Waterzuivering in Vlaanderen</vt:lpstr>
      <vt:lpstr>Beschrijving van het rioleringsproject</vt:lpstr>
      <vt:lpstr>Tracé van het project</vt:lpstr>
      <vt:lpstr>Beschrijving van het rioleringsproject</vt:lpstr>
      <vt:lpstr>Beschrijving van het rioleringsproject</vt:lpstr>
      <vt:lpstr>Beschrijving van het rioleringsproject</vt:lpstr>
      <vt:lpstr>Planning</vt:lpstr>
      <vt:lpstr>Verloop van het project</vt:lpstr>
      <vt:lpstr>Impact op het dagelijks leven</vt:lpstr>
      <vt:lpstr>Resultaat</vt:lpstr>
      <vt:lpstr>Resultaat</vt:lpstr>
    </vt:vector>
  </TitlesOfParts>
  <Company>Aquafin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Naam project en gemeente Project nummer</dc:title>
  <dc:creator>Natalie Versele</dc:creator>
  <cp:lastModifiedBy>Stefan Imbrechts</cp:lastModifiedBy>
  <cp:revision>273</cp:revision>
  <cp:lastPrinted>1999-08-09T13:20:30Z</cp:lastPrinted>
  <dcterms:created xsi:type="dcterms:W3CDTF">1998-08-03T13:45:23Z</dcterms:created>
  <dcterms:modified xsi:type="dcterms:W3CDTF">2023-10-10T07:44:16Z</dcterms:modified>
</cp:coreProperties>
</file>